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6" r:id="rId2"/>
    <p:sldId id="258" r:id="rId3"/>
    <p:sldId id="265" r:id="rId4"/>
    <p:sldId id="297" r:id="rId5"/>
    <p:sldId id="295" r:id="rId6"/>
    <p:sldId id="277" r:id="rId7"/>
    <p:sldId id="262" r:id="rId8"/>
    <p:sldId id="311" r:id="rId9"/>
    <p:sldId id="278" r:id="rId10"/>
    <p:sldId id="282" r:id="rId11"/>
    <p:sldId id="308" r:id="rId12"/>
    <p:sldId id="296" r:id="rId13"/>
    <p:sldId id="299" r:id="rId14"/>
    <p:sldId id="312" r:id="rId15"/>
    <p:sldId id="315" r:id="rId16"/>
    <p:sldId id="263" r:id="rId17"/>
    <p:sldId id="309" r:id="rId18"/>
    <p:sldId id="301" r:id="rId19"/>
    <p:sldId id="303" r:id="rId20"/>
    <p:sldId id="304" r:id="rId21"/>
    <p:sldId id="305" r:id="rId22"/>
    <p:sldId id="306" r:id="rId23"/>
    <p:sldId id="291" r:id="rId24"/>
    <p:sldId id="284" r:id="rId25"/>
    <p:sldId id="316" r:id="rId26"/>
    <p:sldId id="314" r:id="rId27"/>
    <p:sldId id="29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>
      <p:cViewPr varScale="1">
        <p:scale>
          <a:sx n="82" d="100"/>
          <a:sy n="82" d="100"/>
        </p:scale>
        <p:origin x="4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41.png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12" Type="http://schemas.openxmlformats.org/officeDocument/2006/relationships/image" Target="../media/image29.sv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11" Type="http://schemas.openxmlformats.org/officeDocument/2006/relationships/image" Target="../media/image28.png"/><Relationship Id="rId5" Type="http://schemas.openxmlformats.org/officeDocument/2006/relationships/image" Target="../media/image43.png"/><Relationship Id="rId10" Type="http://schemas.openxmlformats.org/officeDocument/2006/relationships/image" Target="../media/image50.svg"/><Relationship Id="rId4" Type="http://schemas.openxmlformats.org/officeDocument/2006/relationships/image" Target="../media/image56.svg"/><Relationship Id="rId9" Type="http://schemas.openxmlformats.org/officeDocument/2006/relationships/image" Target="../media/image49.png"/><Relationship Id="rId14" Type="http://schemas.openxmlformats.org/officeDocument/2006/relationships/image" Target="../media/image42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svg"/><Relationship Id="rId2" Type="http://schemas.openxmlformats.org/officeDocument/2006/relationships/image" Target="../media/image40.svg"/><Relationship Id="rId16" Type="http://schemas.openxmlformats.org/officeDocument/2006/relationships/image" Target="../media/image54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7.png"/><Relationship Id="rId14" Type="http://schemas.openxmlformats.org/officeDocument/2006/relationships/image" Target="../media/image52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41.png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12" Type="http://schemas.openxmlformats.org/officeDocument/2006/relationships/image" Target="../media/image29.sv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11" Type="http://schemas.openxmlformats.org/officeDocument/2006/relationships/image" Target="../media/image28.png"/><Relationship Id="rId5" Type="http://schemas.openxmlformats.org/officeDocument/2006/relationships/image" Target="../media/image43.png"/><Relationship Id="rId10" Type="http://schemas.openxmlformats.org/officeDocument/2006/relationships/image" Target="../media/image50.svg"/><Relationship Id="rId4" Type="http://schemas.openxmlformats.org/officeDocument/2006/relationships/image" Target="../media/image56.svg"/><Relationship Id="rId9" Type="http://schemas.openxmlformats.org/officeDocument/2006/relationships/image" Target="../media/image49.png"/><Relationship Id="rId14" Type="http://schemas.openxmlformats.org/officeDocument/2006/relationships/image" Target="../media/image42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svg"/><Relationship Id="rId2" Type="http://schemas.openxmlformats.org/officeDocument/2006/relationships/image" Target="../media/image40.svg"/><Relationship Id="rId16" Type="http://schemas.openxmlformats.org/officeDocument/2006/relationships/image" Target="../media/image54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7.png"/><Relationship Id="rId14" Type="http://schemas.openxmlformats.org/officeDocument/2006/relationships/image" Target="../media/image5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43604A-2938-40A3-8DFB-7F50C0EEA9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EB5950-017F-428D-A8C4-10570E8F9F39}">
      <dgm:prSet/>
      <dgm:spPr>
        <a:solidFill>
          <a:srgbClr val="781278"/>
        </a:solidFill>
      </dgm:spPr>
      <dgm:t>
        <a:bodyPr/>
        <a:lstStyle/>
        <a:p>
          <a:r>
            <a:rPr lang="en-GB" dirty="0"/>
            <a:t>Most people have two kidneys</a:t>
          </a:r>
          <a:endParaRPr lang="en-US" dirty="0"/>
        </a:p>
      </dgm:t>
    </dgm:pt>
    <dgm:pt modelId="{B9C1211E-C43D-40CE-AA3B-857A88F7E855}" type="parTrans" cxnId="{CE9CB305-440F-4652-88F5-730A443CE477}">
      <dgm:prSet/>
      <dgm:spPr/>
      <dgm:t>
        <a:bodyPr/>
        <a:lstStyle/>
        <a:p>
          <a:endParaRPr lang="en-US"/>
        </a:p>
      </dgm:t>
    </dgm:pt>
    <dgm:pt modelId="{167962A6-5EA2-4E17-9FBF-0E4B7F087F24}" type="sibTrans" cxnId="{CE9CB305-440F-4652-88F5-730A443CE477}">
      <dgm:prSet/>
      <dgm:spPr/>
      <dgm:t>
        <a:bodyPr/>
        <a:lstStyle/>
        <a:p>
          <a:endParaRPr lang="en-US"/>
        </a:p>
      </dgm:t>
    </dgm:pt>
    <dgm:pt modelId="{8A8ACA4D-8473-4779-800A-BFE76BEC417D}">
      <dgm:prSet/>
      <dgm:spPr>
        <a:solidFill>
          <a:srgbClr val="FF3399"/>
        </a:solidFill>
      </dgm:spPr>
      <dgm:t>
        <a:bodyPr/>
        <a:lstStyle/>
        <a:p>
          <a:r>
            <a:rPr lang="en-GB" dirty="0"/>
            <a:t>Bean-shaped organs which sit in the middle of your back</a:t>
          </a:r>
          <a:endParaRPr lang="en-US" dirty="0"/>
        </a:p>
      </dgm:t>
    </dgm:pt>
    <dgm:pt modelId="{F0E5F5B8-D820-40CE-A6CE-E6C174EB3887}" type="parTrans" cxnId="{19E330B3-BD55-4A99-B43C-3F6A5885340B}">
      <dgm:prSet/>
      <dgm:spPr/>
      <dgm:t>
        <a:bodyPr/>
        <a:lstStyle/>
        <a:p>
          <a:endParaRPr lang="en-US"/>
        </a:p>
      </dgm:t>
    </dgm:pt>
    <dgm:pt modelId="{3FD4784C-4323-4BBD-96C1-1FB318CC64E9}" type="sibTrans" cxnId="{19E330B3-BD55-4A99-B43C-3F6A5885340B}">
      <dgm:prSet/>
      <dgm:spPr/>
      <dgm:t>
        <a:bodyPr/>
        <a:lstStyle/>
        <a:p>
          <a:endParaRPr lang="en-US"/>
        </a:p>
      </dgm:t>
    </dgm:pt>
    <dgm:pt modelId="{E09642B1-3022-46AC-A857-0E438050ADCB}">
      <dgm:prSet/>
      <dgm:spPr>
        <a:solidFill>
          <a:srgbClr val="781278"/>
        </a:solidFill>
      </dgm:spPr>
      <dgm:t>
        <a:bodyPr/>
        <a:lstStyle/>
        <a:p>
          <a:r>
            <a:rPr lang="en-GB" dirty="0"/>
            <a:t>They are the hardest working organs in your body</a:t>
          </a:r>
          <a:endParaRPr lang="en-US" dirty="0"/>
        </a:p>
      </dgm:t>
    </dgm:pt>
    <dgm:pt modelId="{E9C2D2E9-5059-4245-9499-94CC99C15A5E}" type="parTrans" cxnId="{8CB1C5B8-EE20-40D5-AD3C-DA9CA287ECA3}">
      <dgm:prSet/>
      <dgm:spPr/>
      <dgm:t>
        <a:bodyPr/>
        <a:lstStyle/>
        <a:p>
          <a:endParaRPr lang="en-US"/>
        </a:p>
      </dgm:t>
    </dgm:pt>
    <dgm:pt modelId="{95C5DCA0-700F-472C-9392-6FF9237AA333}" type="sibTrans" cxnId="{8CB1C5B8-EE20-40D5-AD3C-DA9CA287ECA3}">
      <dgm:prSet/>
      <dgm:spPr/>
      <dgm:t>
        <a:bodyPr/>
        <a:lstStyle/>
        <a:p>
          <a:endParaRPr lang="en-US"/>
        </a:p>
      </dgm:t>
    </dgm:pt>
    <dgm:pt modelId="{E789ED15-2D6A-4CAA-AAF2-757614BF02EE}">
      <dgm:prSet/>
      <dgm:spPr>
        <a:solidFill>
          <a:srgbClr val="FF3399"/>
        </a:solidFill>
      </dgm:spPr>
      <dgm:t>
        <a:bodyPr/>
        <a:lstStyle/>
        <a:p>
          <a:r>
            <a:rPr lang="en-GB" dirty="0"/>
            <a:t>Make approximately 2 litres urine/day	</a:t>
          </a:r>
          <a:endParaRPr lang="en-US" dirty="0"/>
        </a:p>
      </dgm:t>
    </dgm:pt>
    <dgm:pt modelId="{E991B3BF-141F-456D-A9FC-4F447038ECC0}" type="parTrans" cxnId="{73983421-7317-4259-82A7-60DA48DC40C2}">
      <dgm:prSet/>
      <dgm:spPr/>
      <dgm:t>
        <a:bodyPr/>
        <a:lstStyle/>
        <a:p>
          <a:endParaRPr lang="en-US"/>
        </a:p>
      </dgm:t>
    </dgm:pt>
    <dgm:pt modelId="{6B39E8D4-624B-461D-A6F8-975D5665E1BB}" type="sibTrans" cxnId="{73983421-7317-4259-82A7-60DA48DC40C2}">
      <dgm:prSet/>
      <dgm:spPr/>
      <dgm:t>
        <a:bodyPr/>
        <a:lstStyle/>
        <a:p>
          <a:endParaRPr lang="en-US"/>
        </a:p>
      </dgm:t>
    </dgm:pt>
    <dgm:pt modelId="{1495DDBA-775C-40D0-A1B8-E3FF8DABA722}" type="pres">
      <dgm:prSet presAssocID="{0C43604A-2938-40A3-8DFB-7F50C0EEA983}" presName="linear" presStyleCnt="0">
        <dgm:presLayoutVars>
          <dgm:animLvl val="lvl"/>
          <dgm:resizeHandles val="exact"/>
        </dgm:presLayoutVars>
      </dgm:prSet>
      <dgm:spPr/>
    </dgm:pt>
    <dgm:pt modelId="{D585A2AE-2FDD-4223-9FE2-1F3C22D07212}" type="pres">
      <dgm:prSet presAssocID="{EFEB5950-017F-428D-A8C4-10570E8F9F3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BE2889E-D717-48BC-8C2F-560D4CC5D64B}" type="pres">
      <dgm:prSet presAssocID="{167962A6-5EA2-4E17-9FBF-0E4B7F087F24}" presName="spacer" presStyleCnt="0"/>
      <dgm:spPr/>
    </dgm:pt>
    <dgm:pt modelId="{CE0EFC48-34C8-4D9D-859B-5451A32918E8}" type="pres">
      <dgm:prSet presAssocID="{8A8ACA4D-8473-4779-800A-BFE76BEC417D}" presName="parentText" presStyleLbl="node1" presStyleIdx="1" presStyleCnt="4" custScaleX="100000" custLinFactNeighborX="-16969" custLinFactNeighborY="-67851">
        <dgm:presLayoutVars>
          <dgm:chMax val="0"/>
          <dgm:bulletEnabled val="1"/>
        </dgm:presLayoutVars>
      </dgm:prSet>
      <dgm:spPr/>
    </dgm:pt>
    <dgm:pt modelId="{2901F84C-6F0E-412E-9E09-74C208B53892}" type="pres">
      <dgm:prSet presAssocID="{3FD4784C-4323-4BBD-96C1-1FB318CC64E9}" presName="spacer" presStyleCnt="0"/>
      <dgm:spPr/>
    </dgm:pt>
    <dgm:pt modelId="{04E7C36B-D6B0-4BD0-99FC-A525CFE13AC4}" type="pres">
      <dgm:prSet presAssocID="{E09642B1-3022-46AC-A857-0E438050ADC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E90B1AE-209A-4859-8814-D30E4FD31719}" type="pres">
      <dgm:prSet presAssocID="{95C5DCA0-700F-472C-9392-6FF9237AA333}" presName="spacer" presStyleCnt="0"/>
      <dgm:spPr/>
    </dgm:pt>
    <dgm:pt modelId="{3F657EDB-522B-4A29-8B6C-CA8EFFB7A9BB}" type="pres">
      <dgm:prSet presAssocID="{E789ED15-2D6A-4CAA-AAF2-757614BF02E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E9CB305-440F-4652-88F5-730A443CE477}" srcId="{0C43604A-2938-40A3-8DFB-7F50C0EEA983}" destId="{EFEB5950-017F-428D-A8C4-10570E8F9F39}" srcOrd="0" destOrd="0" parTransId="{B9C1211E-C43D-40CE-AA3B-857A88F7E855}" sibTransId="{167962A6-5EA2-4E17-9FBF-0E4B7F087F24}"/>
    <dgm:cxn modelId="{73983421-7317-4259-82A7-60DA48DC40C2}" srcId="{0C43604A-2938-40A3-8DFB-7F50C0EEA983}" destId="{E789ED15-2D6A-4CAA-AAF2-757614BF02EE}" srcOrd="3" destOrd="0" parTransId="{E991B3BF-141F-456D-A9FC-4F447038ECC0}" sibTransId="{6B39E8D4-624B-461D-A6F8-975D5665E1BB}"/>
    <dgm:cxn modelId="{EBC9F027-CADF-4DDD-8FED-D0EC1CF392AF}" type="presOf" srcId="{EFEB5950-017F-428D-A8C4-10570E8F9F39}" destId="{D585A2AE-2FDD-4223-9FE2-1F3C22D07212}" srcOrd="0" destOrd="0" presId="urn:microsoft.com/office/officeart/2005/8/layout/vList2"/>
    <dgm:cxn modelId="{D3BB6160-7C70-41FA-956D-83F8DCCBD2A1}" type="presOf" srcId="{E09642B1-3022-46AC-A857-0E438050ADCB}" destId="{04E7C36B-D6B0-4BD0-99FC-A525CFE13AC4}" srcOrd="0" destOrd="0" presId="urn:microsoft.com/office/officeart/2005/8/layout/vList2"/>
    <dgm:cxn modelId="{6BB7D86A-8EC5-48C3-AEF5-BD5962C748A0}" type="presOf" srcId="{0C43604A-2938-40A3-8DFB-7F50C0EEA983}" destId="{1495DDBA-775C-40D0-A1B8-E3FF8DABA722}" srcOrd="0" destOrd="0" presId="urn:microsoft.com/office/officeart/2005/8/layout/vList2"/>
    <dgm:cxn modelId="{C248AC78-4FC9-4036-A521-A2C94D8CE52D}" type="presOf" srcId="{8A8ACA4D-8473-4779-800A-BFE76BEC417D}" destId="{CE0EFC48-34C8-4D9D-859B-5451A32918E8}" srcOrd="0" destOrd="0" presId="urn:microsoft.com/office/officeart/2005/8/layout/vList2"/>
    <dgm:cxn modelId="{EF9D9C82-7415-4157-AD64-799F2FD3E166}" type="presOf" srcId="{E789ED15-2D6A-4CAA-AAF2-757614BF02EE}" destId="{3F657EDB-522B-4A29-8B6C-CA8EFFB7A9BB}" srcOrd="0" destOrd="0" presId="urn:microsoft.com/office/officeart/2005/8/layout/vList2"/>
    <dgm:cxn modelId="{19E330B3-BD55-4A99-B43C-3F6A5885340B}" srcId="{0C43604A-2938-40A3-8DFB-7F50C0EEA983}" destId="{8A8ACA4D-8473-4779-800A-BFE76BEC417D}" srcOrd="1" destOrd="0" parTransId="{F0E5F5B8-D820-40CE-A6CE-E6C174EB3887}" sibTransId="{3FD4784C-4323-4BBD-96C1-1FB318CC64E9}"/>
    <dgm:cxn modelId="{8CB1C5B8-EE20-40D5-AD3C-DA9CA287ECA3}" srcId="{0C43604A-2938-40A3-8DFB-7F50C0EEA983}" destId="{E09642B1-3022-46AC-A857-0E438050ADCB}" srcOrd="2" destOrd="0" parTransId="{E9C2D2E9-5059-4245-9499-94CC99C15A5E}" sibTransId="{95C5DCA0-700F-472C-9392-6FF9237AA333}"/>
    <dgm:cxn modelId="{9DE40B78-C386-455F-9365-70F8C0E041B7}" type="presParOf" srcId="{1495DDBA-775C-40D0-A1B8-E3FF8DABA722}" destId="{D585A2AE-2FDD-4223-9FE2-1F3C22D07212}" srcOrd="0" destOrd="0" presId="urn:microsoft.com/office/officeart/2005/8/layout/vList2"/>
    <dgm:cxn modelId="{6479B61C-FCF2-43B7-AC70-9D32E34071CD}" type="presParOf" srcId="{1495DDBA-775C-40D0-A1B8-E3FF8DABA722}" destId="{6BE2889E-D717-48BC-8C2F-560D4CC5D64B}" srcOrd="1" destOrd="0" presId="urn:microsoft.com/office/officeart/2005/8/layout/vList2"/>
    <dgm:cxn modelId="{A740BF1B-ABD4-4D67-8BA0-A05E322EE4CF}" type="presParOf" srcId="{1495DDBA-775C-40D0-A1B8-E3FF8DABA722}" destId="{CE0EFC48-34C8-4D9D-859B-5451A32918E8}" srcOrd="2" destOrd="0" presId="urn:microsoft.com/office/officeart/2005/8/layout/vList2"/>
    <dgm:cxn modelId="{8D593CC0-3724-4219-B45F-1CE01D4F529B}" type="presParOf" srcId="{1495DDBA-775C-40D0-A1B8-E3FF8DABA722}" destId="{2901F84C-6F0E-412E-9E09-74C208B53892}" srcOrd="3" destOrd="0" presId="urn:microsoft.com/office/officeart/2005/8/layout/vList2"/>
    <dgm:cxn modelId="{F78ECD1C-D671-4880-A201-2D220ACBC9CB}" type="presParOf" srcId="{1495DDBA-775C-40D0-A1B8-E3FF8DABA722}" destId="{04E7C36B-D6B0-4BD0-99FC-A525CFE13AC4}" srcOrd="4" destOrd="0" presId="urn:microsoft.com/office/officeart/2005/8/layout/vList2"/>
    <dgm:cxn modelId="{5B122C2A-3F2C-4FC7-88B1-CD09BEE33D6D}" type="presParOf" srcId="{1495DDBA-775C-40D0-A1B8-E3FF8DABA722}" destId="{1E90B1AE-209A-4859-8814-D30E4FD31719}" srcOrd="5" destOrd="0" presId="urn:microsoft.com/office/officeart/2005/8/layout/vList2"/>
    <dgm:cxn modelId="{96E4F021-5B24-4569-ACE2-D8D9B795FB0F}" type="presParOf" srcId="{1495DDBA-775C-40D0-A1B8-E3FF8DABA722}" destId="{3F657EDB-522B-4A29-8B6C-CA8EFFB7A9B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BFA3C99-4E9A-4CE4-A04B-9280D2858FC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70B125-C1A9-428D-ADA5-B4DAFC272B2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dirty="0">
              <a:solidFill>
                <a:srgbClr val="FF3399"/>
              </a:solidFill>
            </a:rPr>
            <a:t>Symptoms</a:t>
          </a:r>
          <a:r>
            <a:rPr lang="en-GB" sz="1400" dirty="0"/>
            <a:t>:</a:t>
          </a:r>
          <a:endParaRPr lang="en-US" sz="1400" dirty="0"/>
        </a:p>
      </dgm:t>
    </dgm:pt>
    <dgm:pt modelId="{2B445A10-D96C-4EC9-9094-93364B73B4DC}" type="parTrans" cxnId="{99467086-82E2-4CE4-8FC6-D616B2414B17}">
      <dgm:prSet/>
      <dgm:spPr/>
      <dgm:t>
        <a:bodyPr/>
        <a:lstStyle/>
        <a:p>
          <a:endParaRPr lang="en-US"/>
        </a:p>
      </dgm:t>
    </dgm:pt>
    <dgm:pt modelId="{FC453D9F-3D13-48D1-9ADA-40DCA729049D}" type="sibTrans" cxnId="{99467086-82E2-4CE4-8FC6-D616B2414B17}">
      <dgm:prSet/>
      <dgm:spPr/>
      <dgm:t>
        <a:bodyPr/>
        <a:lstStyle/>
        <a:p>
          <a:endParaRPr lang="en-US"/>
        </a:p>
      </dgm:t>
    </dgm:pt>
    <dgm:pt modelId="{50486774-F053-43DF-979A-95A9F653AB2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Passing reduced amounts of concentrated urine</a:t>
          </a:r>
          <a:endParaRPr lang="en-US" dirty="0"/>
        </a:p>
      </dgm:t>
    </dgm:pt>
    <dgm:pt modelId="{CC5F647D-405B-4343-9454-CC79B3A834F6}" type="parTrans" cxnId="{68D5C83D-4F82-443C-A915-91539428A1C4}">
      <dgm:prSet/>
      <dgm:spPr/>
      <dgm:t>
        <a:bodyPr/>
        <a:lstStyle/>
        <a:p>
          <a:endParaRPr lang="en-US"/>
        </a:p>
      </dgm:t>
    </dgm:pt>
    <dgm:pt modelId="{3039FB6E-B580-445C-A230-DE09D4022F9A}" type="sibTrans" cxnId="{68D5C83D-4F82-443C-A915-91539428A1C4}">
      <dgm:prSet/>
      <dgm:spPr/>
      <dgm:t>
        <a:bodyPr/>
        <a:lstStyle/>
        <a:p>
          <a:endParaRPr lang="en-US"/>
        </a:p>
      </dgm:t>
    </dgm:pt>
    <dgm:pt modelId="{DC0C9C85-7696-4490-BBB9-C7E729BF045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Feeling very thirsty – dry mouth, skin, sunken eyes</a:t>
          </a:r>
          <a:endParaRPr lang="en-US" dirty="0"/>
        </a:p>
      </dgm:t>
    </dgm:pt>
    <dgm:pt modelId="{350D2F37-8BD6-4934-8CED-C5F8BFA4D0EE}" type="parTrans" cxnId="{946CCBEB-DF3F-411B-81AF-5E040F3D2D94}">
      <dgm:prSet/>
      <dgm:spPr/>
      <dgm:t>
        <a:bodyPr/>
        <a:lstStyle/>
        <a:p>
          <a:endParaRPr lang="en-US"/>
        </a:p>
      </dgm:t>
    </dgm:pt>
    <dgm:pt modelId="{7A7D5A3D-CB6C-42CF-A371-B11115693091}" type="sibTrans" cxnId="{946CCBEB-DF3F-411B-81AF-5E040F3D2D94}">
      <dgm:prSet/>
      <dgm:spPr/>
      <dgm:t>
        <a:bodyPr/>
        <a:lstStyle/>
        <a:p>
          <a:endParaRPr lang="en-US"/>
        </a:p>
      </dgm:t>
    </dgm:pt>
    <dgm:pt modelId="{B414BC1C-4BA7-4A5C-A37D-21FA62B1259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Slight weight loss</a:t>
          </a:r>
          <a:endParaRPr lang="en-US" dirty="0"/>
        </a:p>
      </dgm:t>
    </dgm:pt>
    <dgm:pt modelId="{302B5538-104B-4D7A-8293-CF112312BC4E}" type="parTrans" cxnId="{BE11F21B-60C7-4161-80DB-DB8C32B3C791}">
      <dgm:prSet/>
      <dgm:spPr/>
      <dgm:t>
        <a:bodyPr/>
        <a:lstStyle/>
        <a:p>
          <a:endParaRPr lang="en-US"/>
        </a:p>
      </dgm:t>
    </dgm:pt>
    <dgm:pt modelId="{9278C87A-9116-4F20-B9D5-C57BA92F4B6C}" type="sibTrans" cxnId="{BE11F21B-60C7-4161-80DB-DB8C32B3C791}">
      <dgm:prSet/>
      <dgm:spPr/>
      <dgm:t>
        <a:bodyPr/>
        <a:lstStyle/>
        <a:p>
          <a:endParaRPr lang="en-US"/>
        </a:p>
      </dgm:t>
    </dgm:pt>
    <dgm:pt modelId="{1F1427F3-2083-451F-BCB2-45B7D959B9E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dirty="0">
              <a:solidFill>
                <a:srgbClr val="FF3399"/>
              </a:solidFill>
            </a:rPr>
            <a:t>Review:</a:t>
          </a:r>
          <a:endParaRPr lang="en-US" sz="2000" b="1" dirty="0">
            <a:solidFill>
              <a:srgbClr val="FF3399"/>
            </a:solidFill>
          </a:endParaRPr>
        </a:p>
      </dgm:t>
    </dgm:pt>
    <dgm:pt modelId="{0D36E8A9-E491-4DAA-B3D4-CAD8CE6C8CEF}" type="parTrans" cxnId="{FFAD5CD8-BE19-47F5-931D-0B87860185D1}">
      <dgm:prSet/>
      <dgm:spPr/>
      <dgm:t>
        <a:bodyPr/>
        <a:lstStyle/>
        <a:p>
          <a:endParaRPr lang="en-US"/>
        </a:p>
      </dgm:t>
    </dgm:pt>
    <dgm:pt modelId="{C6433F4F-9119-4B08-B78E-234D97F2BFEB}" type="sibTrans" cxnId="{FFAD5CD8-BE19-47F5-931D-0B87860185D1}">
      <dgm:prSet/>
      <dgm:spPr/>
      <dgm:t>
        <a:bodyPr/>
        <a:lstStyle/>
        <a:p>
          <a:endParaRPr lang="en-US"/>
        </a:p>
      </dgm:t>
    </dgm:pt>
    <dgm:pt modelId="{9AF362A0-893B-4C37-89DB-677DD7AD052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Bloods review &lt;24 hours. Discuss with surgical reg/renal team if AKI 1-3. Arrange admission if necessary.</a:t>
          </a:r>
          <a:endParaRPr lang="en-US"/>
        </a:p>
      </dgm:t>
    </dgm:pt>
    <dgm:pt modelId="{073926A9-3F65-4633-AC0B-19CF66EFC3A7}" type="parTrans" cxnId="{6C925697-D030-47A4-A294-DFDEECBDF233}">
      <dgm:prSet/>
      <dgm:spPr/>
      <dgm:t>
        <a:bodyPr/>
        <a:lstStyle/>
        <a:p>
          <a:endParaRPr lang="en-US"/>
        </a:p>
      </dgm:t>
    </dgm:pt>
    <dgm:pt modelId="{0809E9CC-499E-463E-B97A-442FD4E588BC}" type="sibTrans" cxnId="{6C925697-D030-47A4-A294-DFDEECBDF233}">
      <dgm:prSet/>
      <dgm:spPr/>
      <dgm:t>
        <a:bodyPr/>
        <a:lstStyle/>
        <a:p>
          <a:endParaRPr lang="en-US"/>
        </a:p>
      </dgm:t>
    </dgm:pt>
    <dgm:pt modelId="{2DAD2968-0B14-4AB2-836D-FC0ABFE488D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Advise to attend emergency portal if patient deteriorates.</a:t>
          </a:r>
          <a:endParaRPr lang="en-US"/>
        </a:p>
      </dgm:t>
    </dgm:pt>
    <dgm:pt modelId="{977DDBAF-C7ED-460A-99DF-63CE9C71846E}" type="parTrans" cxnId="{27F56FBA-41F0-4458-9504-B69BEC3F0AD8}">
      <dgm:prSet/>
      <dgm:spPr/>
      <dgm:t>
        <a:bodyPr/>
        <a:lstStyle/>
        <a:p>
          <a:endParaRPr lang="en-US"/>
        </a:p>
      </dgm:t>
    </dgm:pt>
    <dgm:pt modelId="{79316AB0-86AA-4AC3-BD8A-C96495A13BFA}" type="sibTrans" cxnId="{27F56FBA-41F0-4458-9504-B69BEC3F0AD8}">
      <dgm:prSet/>
      <dgm:spPr/>
      <dgm:t>
        <a:bodyPr/>
        <a:lstStyle/>
        <a:p>
          <a:endParaRPr lang="en-US"/>
        </a:p>
      </dgm:t>
    </dgm:pt>
    <dgm:pt modelId="{6BFC8E7D-518B-49BA-8542-8599F931CA2A}" type="pres">
      <dgm:prSet presAssocID="{8BFA3C99-4E9A-4CE4-A04B-9280D2858FCD}" presName="root" presStyleCnt="0">
        <dgm:presLayoutVars>
          <dgm:dir/>
          <dgm:resizeHandles val="exact"/>
        </dgm:presLayoutVars>
      </dgm:prSet>
      <dgm:spPr/>
    </dgm:pt>
    <dgm:pt modelId="{F3AE6A5D-19C0-4A65-B4F1-C32A5F13EC19}" type="pres">
      <dgm:prSet presAssocID="{7770B125-C1A9-428D-ADA5-B4DAFC272B20}" presName="compNode" presStyleCnt="0"/>
      <dgm:spPr/>
    </dgm:pt>
    <dgm:pt modelId="{A1D5B0FA-080A-412E-823C-5BE580837A14}" type="pres">
      <dgm:prSet presAssocID="{7770B125-C1A9-428D-ADA5-B4DAFC272B20}" presName="bgRect" presStyleLbl="bgShp" presStyleIdx="0" presStyleCnt="7"/>
      <dgm:spPr/>
    </dgm:pt>
    <dgm:pt modelId="{33F6ECCB-74DC-40BB-A5B1-28EDB8836978}" type="pres">
      <dgm:prSet presAssocID="{7770B125-C1A9-428D-ADA5-B4DAFC272B20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9EA5D7A1-1B43-4EE4-A8DF-97C27587793D}" type="pres">
      <dgm:prSet presAssocID="{7770B125-C1A9-428D-ADA5-B4DAFC272B20}" presName="spaceRect" presStyleCnt="0"/>
      <dgm:spPr/>
    </dgm:pt>
    <dgm:pt modelId="{0F35931B-A58B-49EE-9CC0-2FDE8F0AF3DE}" type="pres">
      <dgm:prSet presAssocID="{7770B125-C1A9-428D-ADA5-B4DAFC272B20}" presName="parTx" presStyleLbl="revTx" presStyleIdx="0" presStyleCnt="7">
        <dgm:presLayoutVars>
          <dgm:chMax val="0"/>
          <dgm:chPref val="0"/>
        </dgm:presLayoutVars>
      </dgm:prSet>
      <dgm:spPr/>
    </dgm:pt>
    <dgm:pt modelId="{D2E1FAF9-5258-49DB-B6BE-3F5287ED174F}" type="pres">
      <dgm:prSet presAssocID="{FC453D9F-3D13-48D1-9ADA-40DCA729049D}" presName="sibTrans" presStyleCnt="0"/>
      <dgm:spPr/>
    </dgm:pt>
    <dgm:pt modelId="{95FECC6B-8FBD-4016-A33B-6BE0A9D6C488}" type="pres">
      <dgm:prSet presAssocID="{50486774-F053-43DF-979A-95A9F653AB2C}" presName="compNode" presStyleCnt="0"/>
      <dgm:spPr/>
    </dgm:pt>
    <dgm:pt modelId="{79CD10B4-FC0B-4105-AC76-8575A6919015}" type="pres">
      <dgm:prSet presAssocID="{50486774-F053-43DF-979A-95A9F653AB2C}" presName="bgRect" presStyleLbl="bgShp" presStyleIdx="1" presStyleCnt="7"/>
      <dgm:spPr/>
    </dgm:pt>
    <dgm:pt modelId="{72B6524D-2508-4C07-A0D0-12F95D070556}" type="pres">
      <dgm:prSet presAssocID="{50486774-F053-43DF-979A-95A9F653AB2C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19A8C0D2-F04B-4817-905C-13348F7A5E21}" type="pres">
      <dgm:prSet presAssocID="{50486774-F053-43DF-979A-95A9F653AB2C}" presName="spaceRect" presStyleCnt="0"/>
      <dgm:spPr/>
    </dgm:pt>
    <dgm:pt modelId="{4E2879D5-04FF-4C2B-98ED-86155D06914D}" type="pres">
      <dgm:prSet presAssocID="{50486774-F053-43DF-979A-95A9F653AB2C}" presName="parTx" presStyleLbl="revTx" presStyleIdx="1" presStyleCnt="7">
        <dgm:presLayoutVars>
          <dgm:chMax val="0"/>
          <dgm:chPref val="0"/>
        </dgm:presLayoutVars>
      </dgm:prSet>
      <dgm:spPr/>
    </dgm:pt>
    <dgm:pt modelId="{BCFD8915-173B-4589-88A4-64265E5164F6}" type="pres">
      <dgm:prSet presAssocID="{3039FB6E-B580-445C-A230-DE09D4022F9A}" presName="sibTrans" presStyleCnt="0"/>
      <dgm:spPr/>
    </dgm:pt>
    <dgm:pt modelId="{A118A1E9-63A6-47BE-84B6-4E32D8AD1DFA}" type="pres">
      <dgm:prSet presAssocID="{DC0C9C85-7696-4490-BBB9-C7E729BF045A}" presName="compNode" presStyleCnt="0"/>
      <dgm:spPr/>
    </dgm:pt>
    <dgm:pt modelId="{922CC11F-58AB-4262-A970-2E59AEF3E3DE}" type="pres">
      <dgm:prSet presAssocID="{DC0C9C85-7696-4490-BBB9-C7E729BF045A}" presName="bgRect" presStyleLbl="bgShp" presStyleIdx="2" presStyleCnt="7"/>
      <dgm:spPr/>
    </dgm:pt>
    <dgm:pt modelId="{4692E2F3-68D4-4839-89B4-881C4CF10526}" type="pres">
      <dgm:prSet presAssocID="{DC0C9C85-7696-4490-BBB9-C7E729BF045A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A8C0F70A-2823-4F80-B5EB-C7C6500E2BC3}" type="pres">
      <dgm:prSet presAssocID="{DC0C9C85-7696-4490-BBB9-C7E729BF045A}" presName="spaceRect" presStyleCnt="0"/>
      <dgm:spPr/>
    </dgm:pt>
    <dgm:pt modelId="{9749CD5E-2FC8-4D4E-A65B-D4655963D021}" type="pres">
      <dgm:prSet presAssocID="{DC0C9C85-7696-4490-BBB9-C7E729BF045A}" presName="parTx" presStyleLbl="revTx" presStyleIdx="2" presStyleCnt="7">
        <dgm:presLayoutVars>
          <dgm:chMax val="0"/>
          <dgm:chPref val="0"/>
        </dgm:presLayoutVars>
      </dgm:prSet>
      <dgm:spPr/>
    </dgm:pt>
    <dgm:pt modelId="{E2BB8C98-DBB2-4861-999C-C0C1471D8D71}" type="pres">
      <dgm:prSet presAssocID="{7A7D5A3D-CB6C-42CF-A371-B11115693091}" presName="sibTrans" presStyleCnt="0"/>
      <dgm:spPr/>
    </dgm:pt>
    <dgm:pt modelId="{4121290A-3F5A-448C-ADBF-CE945F76825B}" type="pres">
      <dgm:prSet presAssocID="{B414BC1C-4BA7-4A5C-A37D-21FA62B12593}" presName="compNode" presStyleCnt="0"/>
      <dgm:spPr/>
    </dgm:pt>
    <dgm:pt modelId="{05930BF0-AD57-49AC-825A-026DA79EFC58}" type="pres">
      <dgm:prSet presAssocID="{B414BC1C-4BA7-4A5C-A37D-21FA62B12593}" presName="bgRect" presStyleLbl="bgShp" presStyleIdx="3" presStyleCnt="7"/>
      <dgm:spPr/>
    </dgm:pt>
    <dgm:pt modelId="{35F5E37C-C152-4A4C-BB47-DB50A53C3D20}" type="pres">
      <dgm:prSet presAssocID="{B414BC1C-4BA7-4A5C-A37D-21FA62B12593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shi"/>
        </a:ext>
      </dgm:extLst>
    </dgm:pt>
    <dgm:pt modelId="{5812C2BC-8379-475F-8AB3-2564A8964C96}" type="pres">
      <dgm:prSet presAssocID="{B414BC1C-4BA7-4A5C-A37D-21FA62B12593}" presName="spaceRect" presStyleCnt="0"/>
      <dgm:spPr/>
    </dgm:pt>
    <dgm:pt modelId="{D8507F9F-43A9-4280-B94C-462B600BCD5A}" type="pres">
      <dgm:prSet presAssocID="{B414BC1C-4BA7-4A5C-A37D-21FA62B12593}" presName="parTx" presStyleLbl="revTx" presStyleIdx="3" presStyleCnt="7">
        <dgm:presLayoutVars>
          <dgm:chMax val="0"/>
          <dgm:chPref val="0"/>
        </dgm:presLayoutVars>
      </dgm:prSet>
      <dgm:spPr/>
    </dgm:pt>
    <dgm:pt modelId="{53879E95-8549-48A1-92F8-195BB6CEF0EF}" type="pres">
      <dgm:prSet presAssocID="{9278C87A-9116-4F20-B9D5-C57BA92F4B6C}" presName="sibTrans" presStyleCnt="0"/>
      <dgm:spPr/>
    </dgm:pt>
    <dgm:pt modelId="{4DC46B2F-E9FA-4C07-A49A-D472152DCA31}" type="pres">
      <dgm:prSet presAssocID="{1F1427F3-2083-451F-BCB2-45B7D959B9E9}" presName="compNode" presStyleCnt="0"/>
      <dgm:spPr/>
    </dgm:pt>
    <dgm:pt modelId="{37E99700-91E9-497E-B3CE-6D5A4DDAF23C}" type="pres">
      <dgm:prSet presAssocID="{1F1427F3-2083-451F-BCB2-45B7D959B9E9}" presName="bgRect" presStyleLbl="bgShp" presStyleIdx="4" presStyleCnt="7"/>
      <dgm:spPr/>
    </dgm:pt>
    <dgm:pt modelId="{C4F43A7A-C754-4FCF-97AB-997F0066F2AC}" type="pres">
      <dgm:prSet presAssocID="{1F1427F3-2083-451F-BCB2-45B7D959B9E9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001C7F8C-4972-4629-B819-621227F271E7}" type="pres">
      <dgm:prSet presAssocID="{1F1427F3-2083-451F-BCB2-45B7D959B9E9}" presName="spaceRect" presStyleCnt="0"/>
      <dgm:spPr/>
    </dgm:pt>
    <dgm:pt modelId="{BB06A41D-2568-4417-AB8D-57CFE8D1070C}" type="pres">
      <dgm:prSet presAssocID="{1F1427F3-2083-451F-BCB2-45B7D959B9E9}" presName="parTx" presStyleLbl="revTx" presStyleIdx="4" presStyleCnt="7">
        <dgm:presLayoutVars>
          <dgm:chMax val="0"/>
          <dgm:chPref val="0"/>
        </dgm:presLayoutVars>
      </dgm:prSet>
      <dgm:spPr/>
    </dgm:pt>
    <dgm:pt modelId="{E48B45C3-5342-428B-B6F5-9197EFA71019}" type="pres">
      <dgm:prSet presAssocID="{C6433F4F-9119-4B08-B78E-234D97F2BFEB}" presName="sibTrans" presStyleCnt="0"/>
      <dgm:spPr/>
    </dgm:pt>
    <dgm:pt modelId="{8F67CC7E-03B3-4A5B-8CC8-9C582D66F74A}" type="pres">
      <dgm:prSet presAssocID="{9AF362A0-893B-4C37-89DB-677DD7AD0529}" presName="compNode" presStyleCnt="0"/>
      <dgm:spPr/>
    </dgm:pt>
    <dgm:pt modelId="{ACAC4F46-A5B4-498E-A2B5-C8F09E649AF0}" type="pres">
      <dgm:prSet presAssocID="{9AF362A0-893B-4C37-89DB-677DD7AD0529}" presName="bgRect" presStyleLbl="bgShp" presStyleIdx="5" presStyleCnt="7"/>
      <dgm:spPr/>
    </dgm:pt>
    <dgm:pt modelId="{EFB65F40-B69A-446A-AF69-AB678EAF7AC9}" type="pres">
      <dgm:prSet presAssocID="{9AF362A0-893B-4C37-89DB-677DD7AD0529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idney"/>
        </a:ext>
      </dgm:extLst>
    </dgm:pt>
    <dgm:pt modelId="{4F0DDB5C-ED04-4E54-96C6-DD3915FE40A8}" type="pres">
      <dgm:prSet presAssocID="{9AF362A0-893B-4C37-89DB-677DD7AD0529}" presName="spaceRect" presStyleCnt="0"/>
      <dgm:spPr/>
    </dgm:pt>
    <dgm:pt modelId="{17D971CB-32AB-496E-82D9-C39E219DE739}" type="pres">
      <dgm:prSet presAssocID="{9AF362A0-893B-4C37-89DB-677DD7AD0529}" presName="parTx" presStyleLbl="revTx" presStyleIdx="5" presStyleCnt="7">
        <dgm:presLayoutVars>
          <dgm:chMax val="0"/>
          <dgm:chPref val="0"/>
        </dgm:presLayoutVars>
      </dgm:prSet>
      <dgm:spPr/>
    </dgm:pt>
    <dgm:pt modelId="{CC01307B-1F8F-46AF-B4C6-4CAA7BECC9EB}" type="pres">
      <dgm:prSet presAssocID="{0809E9CC-499E-463E-B97A-442FD4E588BC}" presName="sibTrans" presStyleCnt="0"/>
      <dgm:spPr/>
    </dgm:pt>
    <dgm:pt modelId="{F51CED6B-BB35-415F-B81D-10FDA391C662}" type="pres">
      <dgm:prSet presAssocID="{2DAD2968-0B14-4AB2-836D-FC0ABFE488DC}" presName="compNode" presStyleCnt="0"/>
      <dgm:spPr/>
    </dgm:pt>
    <dgm:pt modelId="{45FE9C2C-2E3D-43FF-A7D7-CA8699851D3D}" type="pres">
      <dgm:prSet presAssocID="{2DAD2968-0B14-4AB2-836D-FC0ABFE488DC}" presName="bgRect" presStyleLbl="bgShp" presStyleIdx="6" presStyleCnt="7"/>
      <dgm:spPr/>
    </dgm:pt>
    <dgm:pt modelId="{3A4B3B67-C128-4F33-B565-9EB45E72ADA9}" type="pres">
      <dgm:prSet presAssocID="{2DAD2968-0B14-4AB2-836D-FC0ABFE488DC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A27EE6CB-82F9-43DC-8637-7C444B2E6CF4}" type="pres">
      <dgm:prSet presAssocID="{2DAD2968-0B14-4AB2-836D-FC0ABFE488DC}" presName="spaceRect" presStyleCnt="0"/>
      <dgm:spPr/>
    </dgm:pt>
    <dgm:pt modelId="{50F90E4C-653F-413E-AF01-BAA86CFA51F8}" type="pres">
      <dgm:prSet presAssocID="{2DAD2968-0B14-4AB2-836D-FC0ABFE488DC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BE11F21B-60C7-4161-80DB-DB8C32B3C791}" srcId="{8BFA3C99-4E9A-4CE4-A04B-9280D2858FCD}" destId="{B414BC1C-4BA7-4A5C-A37D-21FA62B12593}" srcOrd="3" destOrd="0" parTransId="{302B5538-104B-4D7A-8293-CF112312BC4E}" sibTransId="{9278C87A-9116-4F20-B9D5-C57BA92F4B6C}"/>
    <dgm:cxn modelId="{DBBABF2E-D1BE-4A77-8291-33BCA51A517D}" type="presOf" srcId="{2DAD2968-0B14-4AB2-836D-FC0ABFE488DC}" destId="{50F90E4C-653F-413E-AF01-BAA86CFA51F8}" srcOrd="0" destOrd="0" presId="urn:microsoft.com/office/officeart/2018/2/layout/IconVerticalSolidList"/>
    <dgm:cxn modelId="{68D5C83D-4F82-443C-A915-91539428A1C4}" srcId="{8BFA3C99-4E9A-4CE4-A04B-9280D2858FCD}" destId="{50486774-F053-43DF-979A-95A9F653AB2C}" srcOrd="1" destOrd="0" parTransId="{CC5F647D-405B-4343-9454-CC79B3A834F6}" sibTransId="{3039FB6E-B580-445C-A230-DE09D4022F9A}"/>
    <dgm:cxn modelId="{FEE47783-7835-490B-B793-8C2ACB0924C5}" type="presOf" srcId="{9AF362A0-893B-4C37-89DB-677DD7AD0529}" destId="{17D971CB-32AB-496E-82D9-C39E219DE739}" srcOrd="0" destOrd="0" presId="urn:microsoft.com/office/officeart/2018/2/layout/IconVerticalSolidList"/>
    <dgm:cxn modelId="{99467086-82E2-4CE4-8FC6-D616B2414B17}" srcId="{8BFA3C99-4E9A-4CE4-A04B-9280D2858FCD}" destId="{7770B125-C1A9-428D-ADA5-B4DAFC272B20}" srcOrd="0" destOrd="0" parTransId="{2B445A10-D96C-4EC9-9094-93364B73B4DC}" sibTransId="{FC453D9F-3D13-48D1-9ADA-40DCA729049D}"/>
    <dgm:cxn modelId="{6C925697-D030-47A4-A294-DFDEECBDF233}" srcId="{8BFA3C99-4E9A-4CE4-A04B-9280D2858FCD}" destId="{9AF362A0-893B-4C37-89DB-677DD7AD0529}" srcOrd="5" destOrd="0" parTransId="{073926A9-3F65-4633-AC0B-19CF66EFC3A7}" sibTransId="{0809E9CC-499E-463E-B97A-442FD4E588BC}"/>
    <dgm:cxn modelId="{27F56FBA-41F0-4458-9504-B69BEC3F0AD8}" srcId="{8BFA3C99-4E9A-4CE4-A04B-9280D2858FCD}" destId="{2DAD2968-0B14-4AB2-836D-FC0ABFE488DC}" srcOrd="6" destOrd="0" parTransId="{977DDBAF-C7ED-460A-99DF-63CE9C71846E}" sibTransId="{79316AB0-86AA-4AC3-BD8A-C96495A13BFA}"/>
    <dgm:cxn modelId="{3994FCBA-90E7-4AEC-A95B-760E788E5557}" type="presOf" srcId="{B414BC1C-4BA7-4A5C-A37D-21FA62B12593}" destId="{D8507F9F-43A9-4280-B94C-462B600BCD5A}" srcOrd="0" destOrd="0" presId="urn:microsoft.com/office/officeart/2018/2/layout/IconVerticalSolidList"/>
    <dgm:cxn modelId="{59E213C0-8CD8-436B-AAD3-037C563D35EA}" type="presOf" srcId="{1F1427F3-2083-451F-BCB2-45B7D959B9E9}" destId="{BB06A41D-2568-4417-AB8D-57CFE8D1070C}" srcOrd="0" destOrd="0" presId="urn:microsoft.com/office/officeart/2018/2/layout/IconVerticalSolidList"/>
    <dgm:cxn modelId="{6D6DB7D5-2C52-4A4A-9884-C43E1EB5EAE5}" type="presOf" srcId="{7770B125-C1A9-428D-ADA5-B4DAFC272B20}" destId="{0F35931B-A58B-49EE-9CC0-2FDE8F0AF3DE}" srcOrd="0" destOrd="0" presId="urn:microsoft.com/office/officeart/2018/2/layout/IconVerticalSolidList"/>
    <dgm:cxn modelId="{FFAD5CD8-BE19-47F5-931D-0B87860185D1}" srcId="{8BFA3C99-4E9A-4CE4-A04B-9280D2858FCD}" destId="{1F1427F3-2083-451F-BCB2-45B7D959B9E9}" srcOrd="4" destOrd="0" parTransId="{0D36E8A9-E491-4DAA-B3D4-CAD8CE6C8CEF}" sibTransId="{C6433F4F-9119-4B08-B78E-234D97F2BFEB}"/>
    <dgm:cxn modelId="{A8C511E3-6EE1-412A-A81E-261ECE403282}" type="presOf" srcId="{DC0C9C85-7696-4490-BBB9-C7E729BF045A}" destId="{9749CD5E-2FC8-4D4E-A65B-D4655963D021}" srcOrd="0" destOrd="0" presId="urn:microsoft.com/office/officeart/2018/2/layout/IconVerticalSolidList"/>
    <dgm:cxn modelId="{946CCBEB-DF3F-411B-81AF-5E040F3D2D94}" srcId="{8BFA3C99-4E9A-4CE4-A04B-9280D2858FCD}" destId="{DC0C9C85-7696-4490-BBB9-C7E729BF045A}" srcOrd="2" destOrd="0" parTransId="{350D2F37-8BD6-4934-8CED-C5F8BFA4D0EE}" sibTransId="{7A7D5A3D-CB6C-42CF-A371-B11115693091}"/>
    <dgm:cxn modelId="{5E43A9EE-6733-42A9-83A5-C0F5F205ED72}" type="presOf" srcId="{50486774-F053-43DF-979A-95A9F653AB2C}" destId="{4E2879D5-04FF-4C2B-98ED-86155D06914D}" srcOrd="0" destOrd="0" presId="urn:microsoft.com/office/officeart/2018/2/layout/IconVerticalSolidList"/>
    <dgm:cxn modelId="{A112CDF1-8E38-4DCD-BB0E-D62A4173582F}" type="presOf" srcId="{8BFA3C99-4E9A-4CE4-A04B-9280D2858FCD}" destId="{6BFC8E7D-518B-49BA-8542-8599F931CA2A}" srcOrd="0" destOrd="0" presId="urn:microsoft.com/office/officeart/2018/2/layout/IconVerticalSolidList"/>
    <dgm:cxn modelId="{08E86D4A-B1CC-4542-86DA-364D29E604B1}" type="presParOf" srcId="{6BFC8E7D-518B-49BA-8542-8599F931CA2A}" destId="{F3AE6A5D-19C0-4A65-B4F1-C32A5F13EC19}" srcOrd="0" destOrd="0" presId="urn:microsoft.com/office/officeart/2018/2/layout/IconVerticalSolidList"/>
    <dgm:cxn modelId="{07131578-EED8-4512-9EAB-4F35375D95E0}" type="presParOf" srcId="{F3AE6A5D-19C0-4A65-B4F1-C32A5F13EC19}" destId="{A1D5B0FA-080A-412E-823C-5BE580837A14}" srcOrd="0" destOrd="0" presId="urn:microsoft.com/office/officeart/2018/2/layout/IconVerticalSolidList"/>
    <dgm:cxn modelId="{95F646DD-8A0C-4818-882C-5914E606B298}" type="presParOf" srcId="{F3AE6A5D-19C0-4A65-B4F1-C32A5F13EC19}" destId="{33F6ECCB-74DC-40BB-A5B1-28EDB8836978}" srcOrd="1" destOrd="0" presId="urn:microsoft.com/office/officeart/2018/2/layout/IconVerticalSolidList"/>
    <dgm:cxn modelId="{0BC0055C-CF88-497F-9920-D2AD205710E2}" type="presParOf" srcId="{F3AE6A5D-19C0-4A65-B4F1-C32A5F13EC19}" destId="{9EA5D7A1-1B43-4EE4-A8DF-97C27587793D}" srcOrd="2" destOrd="0" presId="urn:microsoft.com/office/officeart/2018/2/layout/IconVerticalSolidList"/>
    <dgm:cxn modelId="{89FCB483-C2CA-4358-BD69-4E1087BB9315}" type="presParOf" srcId="{F3AE6A5D-19C0-4A65-B4F1-C32A5F13EC19}" destId="{0F35931B-A58B-49EE-9CC0-2FDE8F0AF3DE}" srcOrd="3" destOrd="0" presId="urn:microsoft.com/office/officeart/2018/2/layout/IconVerticalSolidList"/>
    <dgm:cxn modelId="{5325C57B-A973-482C-BE8A-DD9CE87555AC}" type="presParOf" srcId="{6BFC8E7D-518B-49BA-8542-8599F931CA2A}" destId="{D2E1FAF9-5258-49DB-B6BE-3F5287ED174F}" srcOrd="1" destOrd="0" presId="urn:microsoft.com/office/officeart/2018/2/layout/IconVerticalSolidList"/>
    <dgm:cxn modelId="{DE7E6597-F8B3-4E00-92F5-9B46597250F9}" type="presParOf" srcId="{6BFC8E7D-518B-49BA-8542-8599F931CA2A}" destId="{95FECC6B-8FBD-4016-A33B-6BE0A9D6C488}" srcOrd="2" destOrd="0" presId="urn:microsoft.com/office/officeart/2018/2/layout/IconVerticalSolidList"/>
    <dgm:cxn modelId="{A3BFE136-F9E9-41BB-AA4D-097A0A2507A2}" type="presParOf" srcId="{95FECC6B-8FBD-4016-A33B-6BE0A9D6C488}" destId="{79CD10B4-FC0B-4105-AC76-8575A6919015}" srcOrd="0" destOrd="0" presId="urn:microsoft.com/office/officeart/2018/2/layout/IconVerticalSolidList"/>
    <dgm:cxn modelId="{9AD6B410-D367-4411-ADF8-BC1098D3A108}" type="presParOf" srcId="{95FECC6B-8FBD-4016-A33B-6BE0A9D6C488}" destId="{72B6524D-2508-4C07-A0D0-12F95D070556}" srcOrd="1" destOrd="0" presId="urn:microsoft.com/office/officeart/2018/2/layout/IconVerticalSolidList"/>
    <dgm:cxn modelId="{F0FD8910-867B-4F50-ABE5-ADBBE1B4D7D0}" type="presParOf" srcId="{95FECC6B-8FBD-4016-A33B-6BE0A9D6C488}" destId="{19A8C0D2-F04B-4817-905C-13348F7A5E21}" srcOrd="2" destOrd="0" presId="urn:microsoft.com/office/officeart/2018/2/layout/IconVerticalSolidList"/>
    <dgm:cxn modelId="{AC199E2A-75D5-4212-901C-57A8A9B390CA}" type="presParOf" srcId="{95FECC6B-8FBD-4016-A33B-6BE0A9D6C488}" destId="{4E2879D5-04FF-4C2B-98ED-86155D06914D}" srcOrd="3" destOrd="0" presId="urn:microsoft.com/office/officeart/2018/2/layout/IconVerticalSolidList"/>
    <dgm:cxn modelId="{B3755FB7-878F-4F53-989C-7C4104819B32}" type="presParOf" srcId="{6BFC8E7D-518B-49BA-8542-8599F931CA2A}" destId="{BCFD8915-173B-4589-88A4-64265E5164F6}" srcOrd="3" destOrd="0" presId="urn:microsoft.com/office/officeart/2018/2/layout/IconVerticalSolidList"/>
    <dgm:cxn modelId="{715458AA-DCFA-4DEB-9E17-B5D10DBBA361}" type="presParOf" srcId="{6BFC8E7D-518B-49BA-8542-8599F931CA2A}" destId="{A118A1E9-63A6-47BE-84B6-4E32D8AD1DFA}" srcOrd="4" destOrd="0" presId="urn:microsoft.com/office/officeart/2018/2/layout/IconVerticalSolidList"/>
    <dgm:cxn modelId="{8EB7202C-AA8A-40C1-A1A2-2EE0A12F2DC2}" type="presParOf" srcId="{A118A1E9-63A6-47BE-84B6-4E32D8AD1DFA}" destId="{922CC11F-58AB-4262-A970-2E59AEF3E3DE}" srcOrd="0" destOrd="0" presId="urn:microsoft.com/office/officeart/2018/2/layout/IconVerticalSolidList"/>
    <dgm:cxn modelId="{08A491A2-EB7F-4E37-9161-2FAC204F79ED}" type="presParOf" srcId="{A118A1E9-63A6-47BE-84B6-4E32D8AD1DFA}" destId="{4692E2F3-68D4-4839-89B4-881C4CF10526}" srcOrd="1" destOrd="0" presId="urn:microsoft.com/office/officeart/2018/2/layout/IconVerticalSolidList"/>
    <dgm:cxn modelId="{8871E724-3D9D-4BA8-ABF1-B41AA6565AFB}" type="presParOf" srcId="{A118A1E9-63A6-47BE-84B6-4E32D8AD1DFA}" destId="{A8C0F70A-2823-4F80-B5EB-C7C6500E2BC3}" srcOrd="2" destOrd="0" presId="urn:microsoft.com/office/officeart/2018/2/layout/IconVerticalSolidList"/>
    <dgm:cxn modelId="{AFF2A51C-B253-4B1C-977E-B56E28065FBC}" type="presParOf" srcId="{A118A1E9-63A6-47BE-84B6-4E32D8AD1DFA}" destId="{9749CD5E-2FC8-4D4E-A65B-D4655963D021}" srcOrd="3" destOrd="0" presId="urn:microsoft.com/office/officeart/2018/2/layout/IconVerticalSolidList"/>
    <dgm:cxn modelId="{05D76124-DD27-403E-9809-36F7EA62620D}" type="presParOf" srcId="{6BFC8E7D-518B-49BA-8542-8599F931CA2A}" destId="{E2BB8C98-DBB2-4861-999C-C0C1471D8D71}" srcOrd="5" destOrd="0" presId="urn:microsoft.com/office/officeart/2018/2/layout/IconVerticalSolidList"/>
    <dgm:cxn modelId="{9B28EF14-F958-471F-9756-D9AD2ED9AF2F}" type="presParOf" srcId="{6BFC8E7D-518B-49BA-8542-8599F931CA2A}" destId="{4121290A-3F5A-448C-ADBF-CE945F76825B}" srcOrd="6" destOrd="0" presId="urn:microsoft.com/office/officeart/2018/2/layout/IconVerticalSolidList"/>
    <dgm:cxn modelId="{192064E1-1AD6-456C-AF6C-DB555619C598}" type="presParOf" srcId="{4121290A-3F5A-448C-ADBF-CE945F76825B}" destId="{05930BF0-AD57-49AC-825A-026DA79EFC58}" srcOrd="0" destOrd="0" presId="urn:microsoft.com/office/officeart/2018/2/layout/IconVerticalSolidList"/>
    <dgm:cxn modelId="{1ECBFDEB-966D-44D6-9F80-50203FF5C184}" type="presParOf" srcId="{4121290A-3F5A-448C-ADBF-CE945F76825B}" destId="{35F5E37C-C152-4A4C-BB47-DB50A53C3D20}" srcOrd="1" destOrd="0" presId="urn:microsoft.com/office/officeart/2018/2/layout/IconVerticalSolidList"/>
    <dgm:cxn modelId="{EA686B89-A6C5-4443-AD37-ED83AB9B4667}" type="presParOf" srcId="{4121290A-3F5A-448C-ADBF-CE945F76825B}" destId="{5812C2BC-8379-475F-8AB3-2564A8964C96}" srcOrd="2" destOrd="0" presId="urn:microsoft.com/office/officeart/2018/2/layout/IconVerticalSolidList"/>
    <dgm:cxn modelId="{75CA8CF9-00AC-4B2D-B8E3-FAB0AA1619FB}" type="presParOf" srcId="{4121290A-3F5A-448C-ADBF-CE945F76825B}" destId="{D8507F9F-43A9-4280-B94C-462B600BCD5A}" srcOrd="3" destOrd="0" presId="urn:microsoft.com/office/officeart/2018/2/layout/IconVerticalSolidList"/>
    <dgm:cxn modelId="{E8B75AA5-CA2A-4E1B-BFE6-0787F00C7721}" type="presParOf" srcId="{6BFC8E7D-518B-49BA-8542-8599F931CA2A}" destId="{53879E95-8549-48A1-92F8-195BB6CEF0EF}" srcOrd="7" destOrd="0" presId="urn:microsoft.com/office/officeart/2018/2/layout/IconVerticalSolidList"/>
    <dgm:cxn modelId="{32E24D56-B8F4-4EA1-9C2E-C6DC9830FBDE}" type="presParOf" srcId="{6BFC8E7D-518B-49BA-8542-8599F931CA2A}" destId="{4DC46B2F-E9FA-4C07-A49A-D472152DCA31}" srcOrd="8" destOrd="0" presId="urn:microsoft.com/office/officeart/2018/2/layout/IconVerticalSolidList"/>
    <dgm:cxn modelId="{8AD975EC-32EE-4454-AF3C-A4545EC2B6A4}" type="presParOf" srcId="{4DC46B2F-E9FA-4C07-A49A-D472152DCA31}" destId="{37E99700-91E9-497E-B3CE-6D5A4DDAF23C}" srcOrd="0" destOrd="0" presId="urn:microsoft.com/office/officeart/2018/2/layout/IconVerticalSolidList"/>
    <dgm:cxn modelId="{3555A267-9DB9-46AE-AFC1-28061EE85581}" type="presParOf" srcId="{4DC46B2F-E9FA-4C07-A49A-D472152DCA31}" destId="{C4F43A7A-C754-4FCF-97AB-997F0066F2AC}" srcOrd="1" destOrd="0" presId="urn:microsoft.com/office/officeart/2018/2/layout/IconVerticalSolidList"/>
    <dgm:cxn modelId="{A0E64731-2AB8-4BF2-A974-99D69F1E8F25}" type="presParOf" srcId="{4DC46B2F-E9FA-4C07-A49A-D472152DCA31}" destId="{001C7F8C-4972-4629-B819-621227F271E7}" srcOrd="2" destOrd="0" presId="urn:microsoft.com/office/officeart/2018/2/layout/IconVerticalSolidList"/>
    <dgm:cxn modelId="{94501AE1-C803-4189-BE92-D6FC5B10B22A}" type="presParOf" srcId="{4DC46B2F-E9FA-4C07-A49A-D472152DCA31}" destId="{BB06A41D-2568-4417-AB8D-57CFE8D1070C}" srcOrd="3" destOrd="0" presId="urn:microsoft.com/office/officeart/2018/2/layout/IconVerticalSolidList"/>
    <dgm:cxn modelId="{D4D2BC65-A5A0-4196-B6BB-5CC28D0213AD}" type="presParOf" srcId="{6BFC8E7D-518B-49BA-8542-8599F931CA2A}" destId="{E48B45C3-5342-428B-B6F5-9197EFA71019}" srcOrd="9" destOrd="0" presId="urn:microsoft.com/office/officeart/2018/2/layout/IconVerticalSolidList"/>
    <dgm:cxn modelId="{C214A973-1176-47B5-A097-15D6E96E80E2}" type="presParOf" srcId="{6BFC8E7D-518B-49BA-8542-8599F931CA2A}" destId="{8F67CC7E-03B3-4A5B-8CC8-9C582D66F74A}" srcOrd="10" destOrd="0" presId="urn:microsoft.com/office/officeart/2018/2/layout/IconVerticalSolidList"/>
    <dgm:cxn modelId="{ED5ACC9A-F1D6-4995-A0B8-73CA0C34A37E}" type="presParOf" srcId="{8F67CC7E-03B3-4A5B-8CC8-9C582D66F74A}" destId="{ACAC4F46-A5B4-498E-A2B5-C8F09E649AF0}" srcOrd="0" destOrd="0" presId="urn:microsoft.com/office/officeart/2018/2/layout/IconVerticalSolidList"/>
    <dgm:cxn modelId="{29D33FFB-446B-45C6-8D3D-BA9D6965713A}" type="presParOf" srcId="{8F67CC7E-03B3-4A5B-8CC8-9C582D66F74A}" destId="{EFB65F40-B69A-446A-AF69-AB678EAF7AC9}" srcOrd="1" destOrd="0" presId="urn:microsoft.com/office/officeart/2018/2/layout/IconVerticalSolidList"/>
    <dgm:cxn modelId="{7FF1984F-9507-49EC-A896-356D11137822}" type="presParOf" srcId="{8F67CC7E-03B3-4A5B-8CC8-9C582D66F74A}" destId="{4F0DDB5C-ED04-4E54-96C6-DD3915FE40A8}" srcOrd="2" destOrd="0" presId="urn:microsoft.com/office/officeart/2018/2/layout/IconVerticalSolidList"/>
    <dgm:cxn modelId="{98670F5A-FE64-4140-A0E8-26BB2C873D77}" type="presParOf" srcId="{8F67CC7E-03B3-4A5B-8CC8-9C582D66F74A}" destId="{17D971CB-32AB-496E-82D9-C39E219DE739}" srcOrd="3" destOrd="0" presId="urn:microsoft.com/office/officeart/2018/2/layout/IconVerticalSolidList"/>
    <dgm:cxn modelId="{B32A6F5C-88D2-47F8-B1BE-AB22DCF309A2}" type="presParOf" srcId="{6BFC8E7D-518B-49BA-8542-8599F931CA2A}" destId="{CC01307B-1F8F-46AF-B4C6-4CAA7BECC9EB}" srcOrd="11" destOrd="0" presId="urn:microsoft.com/office/officeart/2018/2/layout/IconVerticalSolidList"/>
    <dgm:cxn modelId="{67995FAC-8A84-4606-AC51-736FE74470FB}" type="presParOf" srcId="{6BFC8E7D-518B-49BA-8542-8599F931CA2A}" destId="{F51CED6B-BB35-415F-B81D-10FDA391C662}" srcOrd="12" destOrd="0" presId="urn:microsoft.com/office/officeart/2018/2/layout/IconVerticalSolidList"/>
    <dgm:cxn modelId="{CF9A347D-1F02-4FBF-A3C0-62F3305F299C}" type="presParOf" srcId="{F51CED6B-BB35-415F-B81D-10FDA391C662}" destId="{45FE9C2C-2E3D-43FF-A7D7-CA8699851D3D}" srcOrd="0" destOrd="0" presId="urn:microsoft.com/office/officeart/2018/2/layout/IconVerticalSolidList"/>
    <dgm:cxn modelId="{FC109E0C-3ACB-40C1-A592-0C51ECB1D349}" type="presParOf" srcId="{F51CED6B-BB35-415F-B81D-10FDA391C662}" destId="{3A4B3B67-C128-4F33-B565-9EB45E72ADA9}" srcOrd="1" destOrd="0" presId="urn:microsoft.com/office/officeart/2018/2/layout/IconVerticalSolidList"/>
    <dgm:cxn modelId="{8D3E48D0-DD11-4B8D-884C-96927D81359A}" type="presParOf" srcId="{F51CED6B-BB35-415F-B81D-10FDA391C662}" destId="{A27EE6CB-82F9-43DC-8637-7C444B2E6CF4}" srcOrd="2" destOrd="0" presId="urn:microsoft.com/office/officeart/2018/2/layout/IconVerticalSolidList"/>
    <dgm:cxn modelId="{EDFBC62F-4A88-43DE-8914-4C8E5E3C36D9}" type="presParOf" srcId="{F51CED6B-BB35-415F-B81D-10FDA391C662}" destId="{50F90E4C-653F-413E-AF01-BAA86CFA51F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01ABE6C-B886-4D42-9FB5-7351C52EF6E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4EDB27-C981-4EE7-8ED8-89B76015B130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b="1" dirty="0">
              <a:solidFill>
                <a:srgbClr val="FF3399"/>
              </a:solidFill>
            </a:rPr>
            <a:t>Symptoms: </a:t>
          </a:r>
          <a:endParaRPr lang="en-US" b="1" dirty="0">
            <a:solidFill>
              <a:srgbClr val="FF3399"/>
            </a:solidFill>
          </a:endParaRPr>
        </a:p>
      </dgm:t>
    </dgm:pt>
    <dgm:pt modelId="{140A37EC-252E-46E9-B23F-9445F049B456}" type="parTrans" cxnId="{AB8566D7-53AA-47C6-B306-B09784AAFD14}">
      <dgm:prSet/>
      <dgm:spPr/>
      <dgm:t>
        <a:bodyPr/>
        <a:lstStyle/>
        <a:p>
          <a:endParaRPr lang="en-US"/>
        </a:p>
      </dgm:t>
    </dgm:pt>
    <dgm:pt modelId="{E731D5EC-49D8-4A71-9B73-B5903A3EBBF4}" type="sibTrans" cxnId="{AB8566D7-53AA-47C6-B306-B09784AAFD14}">
      <dgm:prSet/>
      <dgm:spPr/>
      <dgm:t>
        <a:bodyPr/>
        <a:lstStyle/>
        <a:p>
          <a:endParaRPr lang="en-US"/>
        </a:p>
      </dgm:t>
    </dgm:pt>
    <dgm:pt modelId="{277D740E-5B60-46B2-BCD4-FF9392BEF459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Severe abdominal pain</a:t>
          </a:r>
          <a:endParaRPr lang="en-US" dirty="0">
            <a:solidFill>
              <a:schemeClr val="tx1"/>
            </a:solidFill>
          </a:endParaRPr>
        </a:p>
      </dgm:t>
    </dgm:pt>
    <dgm:pt modelId="{9A565390-2DA1-4B8A-849D-B39D1E74FC10}" type="parTrans" cxnId="{61D729A7-99D1-4B0E-83CF-2ADA4964D7B3}">
      <dgm:prSet/>
      <dgm:spPr/>
      <dgm:t>
        <a:bodyPr/>
        <a:lstStyle/>
        <a:p>
          <a:endParaRPr lang="en-US"/>
        </a:p>
      </dgm:t>
    </dgm:pt>
    <dgm:pt modelId="{556837CA-B59B-4635-8B65-6B08952336AB}" type="sibTrans" cxnId="{61D729A7-99D1-4B0E-83CF-2ADA4964D7B3}">
      <dgm:prSet/>
      <dgm:spPr/>
      <dgm:t>
        <a:bodyPr/>
        <a:lstStyle/>
        <a:p>
          <a:endParaRPr lang="en-US"/>
        </a:p>
      </dgm:t>
    </dgm:pt>
    <dgm:pt modelId="{3128A5F7-F45F-459A-A07A-18838900C31D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Dizziness on standing – BP drop on standing (&gt;10%) </a:t>
          </a:r>
          <a:endParaRPr lang="en-US" dirty="0">
            <a:solidFill>
              <a:schemeClr val="tx1"/>
            </a:solidFill>
          </a:endParaRPr>
        </a:p>
      </dgm:t>
    </dgm:pt>
    <dgm:pt modelId="{A9905FCD-ABAB-48C0-AE26-31ACACBE72FC}" type="parTrans" cxnId="{B327CA27-FDBB-4A29-9523-8A480BE8B0C6}">
      <dgm:prSet/>
      <dgm:spPr/>
      <dgm:t>
        <a:bodyPr/>
        <a:lstStyle/>
        <a:p>
          <a:endParaRPr lang="en-US"/>
        </a:p>
      </dgm:t>
    </dgm:pt>
    <dgm:pt modelId="{A177A80C-4182-40F2-BC1D-E742896BDC89}" type="sibTrans" cxnId="{B327CA27-FDBB-4A29-9523-8A480BE8B0C6}">
      <dgm:prSet/>
      <dgm:spPr/>
      <dgm:t>
        <a:bodyPr/>
        <a:lstStyle/>
        <a:p>
          <a:endParaRPr lang="en-US"/>
        </a:p>
      </dgm:t>
    </dgm:pt>
    <dgm:pt modelId="{C952F635-F070-4451-951D-38FB8A4CDC5A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Rapid weight loss</a:t>
          </a:r>
        </a:p>
      </dgm:t>
    </dgm:pt>
    <dgm:pt modelId="{D8194BEA-3CD8-4705-86EB-02FEE12A6280}" type="parTrans" cxnId="{55A4836D-75AE-43C5-98F1-43A7DFC4D432}">
      <dgm:prSet/>
      <dgm:spPr/>
      <dgm:t>
        <a:bodyPr/>
        <a:lstStyle/>
        <a:p>
          <a:endParaRPr lang="en-US"/>
        </a:p>
      </dgm:t>
    </dgm:pt>
    <dgm:pt modelId="{977B5D63-A288-4023-8314-C7C55F14D393}" type="sibTrans" cxnId="{55A4836D-75AE-43C5-98F1-43A7DFC4D432}">
      <dgm:prSet/>
      <dgm:spPr/>
      <dgm:t>
        <a:bodyPr/>
        <a:lstStyle/>
        <a:p>
          <a:endParaRPr lang="en-US"/>
        </a:p>
      </dgm:t>
    </dgm:pt>
    <dgm:pt modelId="{41FAD984-5B0C-48F3-90BB-0A4DB2EC15A6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Muscle cramps/spasms/weakness</a:t>
          </a:r>
          <a:endParaRPr lang="en-US" dirty="0">
            <a:solidFill>
              <a:schemeClr val="tx1"/>
            </a:solidFill>
          </a:endParaRPr>
        </a:p>
      </dgm:t>
    </dgm:pt>
    <dgm:pt modelId="{B6D1007F-9B58-4D8F-83EF-1A5D06D24162}" type="parTrans" cxnId="{E66EF424-1786-498C-8B99-7D1F3D30BE9A}">
      <dgm:prSet/>
      <dgm:spPr/>
      <dgm:t>
        <a:bodyPr/>
        <a:lstStyle/>
        <a:p>
          <a:endParaRPr lang="en-US"/>
        </a:p>
      </dgm:t>
    </dgm:pt>
    <dgm:pt modelId="{ECA0F06E-50DF-42EC-98BA-00C5EDA25113}" type="sibTrans" cxnId="{E66EF424-1786-498C-8B99-7D1F3D30BE9A}">
      <dgm:prSet/>
      <dgm:spPr/>
      <dgm:t>
        <a:bodyPr/>
        <a:lstStyle/>
        <a:p>
          <a:endParaRPr lang="en-US"/>
        </a:p>
      </dgm:t>
    </dgm:pt>
    <dgm:pt modelId="{7D168E25-3E21-4E88-ADCB-B30C5D50FD26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Vomiting/nausea</a:t>
          </a:r>
          <a:endParaRPr lang="en-US" dirty="0">
            <a:solidFill>
              <a:schemeClr val="tx1"/>
            </a:solidFill>
          </a:endParaRPr>
        </a:p>
      </dgm:t>
    </dgm:pt>
    <dgm:pt modelId="{E0F3AA20-DE91-48E9-8ABB-D69AF1FF0780}" type="parTrans" cxnId="{F933DA6E-06B4-4488-830E-3805602BBD17}">
      <dgm:prSet/>
      <dgm:spPr/>
      <dgm:t>
        <a:bodyPr/>
        <a:lstStyle/>
        <a:p>
          <a:endParaRPr lang="en-US"/>
        </a:p>
      </dgm:t>
    </dgm:pt>
    <dgm:pt modelId="{A6CF08D8-624A-44C3-B427-6217F06CAA86}" type="sibTrans" cxnId="{F933DA6E-06B4-4488-830E-3805602BBD17}">
      <dgm:prSet/>
      <dgm:spPr/>
      <dgm:t>
        <a:bodyPr/>
        <a:lstStyle/>
        <a:p>
          <a:endParaRPr lang="en-US"/>
        </a:p>
      </dgm:t>
    </dgm:pt>
    <dgm:pt modelId="{59B46F9A-0947-4443-8CBA-77DC590B914F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Drowsiness or confusion</a:t>
          </a:r>
          <a:endParaRPr lang="en-US" dirty="0">
            <a:solidFill>
              <a:schemeClr val="tx1"/>
            </a:solidFill>
          </a:endParaRPr>
        </a:p>
      </dgm:t>
    </dgm:pt>
    <dgm:pt modelId="{DF549466-3C47-438B-8318-F8E1CAF490B4}" type="parTrans" cxnId="{6ABE2BDD-0673-4597-B181-478687210DC6}">
      <dgm:prSet/>
      <dgm:spPr/>
      <dgm:t>
        <a:bodyPr/>
        <a:lstStyle/>
        <a:p>
          <a:endParaRPr lang="en-US"/>
        </a:p>
      </dgm:t>
    </dgm:pt>
    <dgm:pt modelId="{9AAFD7DB-7399-4F63-A4BC-D359223C7657}" type="sibTrans" cxnId="{6ABE2BDD-0673-4597-B181-478687210DC6}">
      <dgm:prSet/>
      <dgm:spPr/>
      <dgm:t>
        <a:bodyPr/>
        <a:lstStyle/>
        <a:p>
          <a:endParaRPr lang="en-US"/>
        </a:p>
      </dgm:t>
    </dgm:pt>
    <dgm:pt modelId="{2899CF0F-F0FD-492A-8462-AC489F38FE65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New fluids around ankles/calves</a:t>
          </a:r>
          <a:endParaRPr lang="en-US" dirty="0">
            <a:solidFill>
              <a:schemeClr val="tx1"/>
            </a:solidFill>
          </a:endParaRPr>
        </a:p>
      </dgm:t>
    </dgm:pt>
    <dgm:pt modelId="{FEB81EFD-F4F9-46A6-AE37-3FB3A36F6DD3}" type="parTrans" cxnId="{6DB75671-F9E7-4D20-B722-82329572D799}">
      <dgm:prSet/>
      <dgm:spPr/>
      <dgm:t>
        <a:bodyPr/>
        <a:lstStyle/>
        <a:p>
          <a:endParaRPr lang="en-US"/>
        </a:p>
      </dgm:t>
    </dgm:pt>
    <dgm:pt modelId="{A1D8235B-676E-475D-A7C9-62A0AAC5083B}" type="sibTrans" cxnId="{6DB75671-F9E7-4D20-B722-82329572D799}">
      <dgm:prSet/>
      <dgm:spPr/>
      <dgm:t>
        <a:bodyPr/>
        <a:lstStyle/>
        <a:p>
          <a:endParaRPr lang="en-US"/>
        </a:p>
      </dgm:t>
    </dgm:pt>
    <dgm:pt modelId="{3CEDB872-B614-409B-A479-FAE7B17B8AC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New breathlessness</a:t>
          </a:r>
          <a:endParaRPr lang="en-US" dirty="0">
            <a:solidFill>
              <a:schemeClr val="tx1"/>
            </a:solidFill>
          </a:endParaRPr>
        </a:p>
      </dgm:t>
    </dgm:pt>
    <dgm:pt modelId="{0BD5A76D-2D40-43D0-B2E1-88461751766C}" type="parTrans" cxnId="{0A15A654-79F9-4203-B5E0-99B3207A5333}">
      <dgm:prSet/>
      <dgm:spPr/>
      <dgm:t>
        <a:bodyPr/>
        <a:lstStyle/>
        <a:p>
          <a:endParaRPr lang="en-US"/>
        </a:p>
      </dgm:t>
    </dgm:pt>
    <dgm:pt modelId="{6ADBA920-118B-46C4-9E8D-DCAD26CCAF41}" type="sibTrans" cxnId="{0A15A654-79F9-4203-B5E0-99B3207A5333}">
      <dgm:prSet/>
      <dgm:spPr/>
      <dgm:t>
        <a:bodyPr/>
        <a:lstStyle/>
        <a:p>
          <a:endParaRPr lang="en-US"/>
        </a:p>
      </dgm:t>
    </dgm:pt>
    <dgm:pt modelId="{92E4CFD3-3DE6-4668-9C2A-7891D795873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Fast heartbeat or palpitations</a:t>
          </a:r>
          <a:endParaRPr lang="en-US" dirty="0">
            <a:solidFill>
              <a:schemeClr val="tx1"/>
            </a:solidFill>
          </a:endParaRPr>
        </a:p>
      </dgm:t>
    </dgm:pt>
    <dgm:pt modelId="{4C127171-D5E8-479F-9E83-52443BE0BC36}" type="parTrans" cxnId="{2F43CD8D-C2F7-433F-89A1-DAC984BD0D25}">
      <dgm:prSet/>
      <dgm:spPr/>
      <dgm:t>
        <a:bodyPr/>
        <a:lstStyle/>
        <a:p>
          <a:endParaRPr lang="en-US"/>
        </a:p>
      </dgm:t>
    </dgm:pt>
    <dgm:pt modelId="{D496F86F-8299-4EA2-95A0-0E10C78A2978}" type="sibTrans" cxnId="{2F43CD8D-C2F7-433F-89A1-DAC984BD0D25}">
      <dgm:prSet/>
      <dgm:spPr/>
      <dgm:t>
        <a:bodyPr/>
        <a:lstStyle/>
        <a:p>
          <a:endParaRPr lang="en-US"/>
        </a:p>
      </dgm:t>
    </dgm:pt>
    <dgm:pt modelId="{1AD0537B-68BA-4B91-B54E-5698DFCA09C9}" type="pres">
      <dgm:prSet presAssocID="{B01ABE6C-B886-4D42-9FB5-7351C52EF6E6}" presName="linear" presStyleCnt="0">
        <dgm:presLayoutVars>
          <dgm:animLvl val="lvl"/>
          <dgm:resizeHandles val="exact"/>
        </dgm:presLayoutVars>
      </dgm:prSet>
      <dgm:spPr/>
    </dgm:pt>
    <dgm:pt modelId="{C9F67A1E-B4A3-4C97-9F3C-54F852E26256}" type="pres">
      <dgm:prSet presAssocID="{B14EDB27-C981-4EE7-8ED8-89B76015B130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B65D17E5-B7BD-4368-B815-71ED65C71E65}" type="pres">
      <dgm:prSet presAssocID="{E731D5EC-49D8-4A71-9B73-B5903A3EBBF4}" presName="spacer" presStyleCnt="0"/>
      <dgm:spPr/>
    </dgm:pt>
    <dgm:pt modelId="{69B259B9-68AF-40C0-9B43-004C6114C816}" type="pres">
      <dgm:prSet presAssocID="{277D740E-5B60-46B2-BCD4-FF9392BEF459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A823FC34-544F-49C0-A11F-5D396A4425E1}" type="pres">
      <dgm:prSet presAssocID="{556837CA-B59B-4635-8B65-6B08952336AB}" presName="spacer" presStyleCnt="0"/>
      <dgm:spPr/>
    </dgm:pt>
    <dgm:pt modelId="{2C0458D2-7532-4CAC-8036-4FFB53020FFC}" type="pres">
      <dgm:prSet presAssocID="{3128A5F7-F45F-459A-A07A-18838900C31D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742E0D7E-F42D-415F-9507-C1CCC1C4CDB8}" type="pres">
      <dgm:prSet presAssocID="{A177A80C-4182-40F2-BC1D-E742896BDC89}" presName="spacer" presStyleCnt="0"/>
      <dgm:spPr/>
    </dgm:pt>
    <dgm:pt modelId="{60369053-89FE-4784-90BB-DDB4937FEDA8}" type="pres">
      <dgm:prSet presAssocID="{C952F635-F070-4451-951D-38FB8A4CDC5A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08D12ABA-4773-4C89-B472-39D9A8F90397}" type="pres">
      <dgm:prSet presAssocID="{977B5D63-A288-4023-8314-C7C55F14D393}" presName="spacer" presStyleCnt="0"/>
      <dgm:spPr/>
    </dgm:pt>
    <dgm:pt modelId="{4A2296A8-F105-473F-953F-23D656998646}" type="pres">
      <dgm:prSet presAssocID="{41FAD984-5B0C-48F3-90BB-0A4DB2EC15A6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771349B9-693D-42B2-B547-15E0833F0424}" type="pres">
      <dgm:prSet presAssocID="{ECA0F06E-50DF-42EC-98BA-00C5EDA25113}" presName="spacer" presStyleCnt="0"/>
      <dgm:spPr/>
    </dgm:pt>
    <dgm:pt modelId="{7BAD9F4B-2AA2-4D37-9ED1-B5A2972A371C}" type="pres">
      <dgm:prSet presAssocID="{7D168E25-3E21-4E88-ADCB-B30C5D50FD26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10921025-691B-4001-9BB2-C91910613F47}" type="pres">
      <dgm:prSet presAssocID="{A6CF08D8-624A-44C3-B427-6217F06CAA86}" presName="spacer" presStyleCnt="0"/>
      <dgm:spPr/>
    </dgm:pt>
    <dgm:pt modelId="{DD3AD030-B19E-409E-A644-D40DA086F407}" type="pres">
      <dgm:prSet presAssocID="{59B46F9A-0947-4443-8CBA-77DC590B914F}" presName="parentText" presStyleLbl="node1" presStyleIdx="6" presStyleCnt="10">
        <dgm:presLayoutVars>
          <dgm:chMax val="0"/>
          <dgm:bulletEnabled val="1"/>
        </dgm:presLayoutVars>
      </dgm:prSet>
      <dgm:spPr/>
    </dgm:pt>
    <dgm:pt modelId="{981DBCA4-6E54-464D-9040-B1918FB8B294}" type="pres">
      <dgm:prSet presAssocID="{9AAFD7DB-7399-4F63-A4BC-D359223C7657}" presName="spacer" presStyleCnt="0"/>
      <dgm:spPr/>
    </dgm:pt>
    <dgm:pt modelId="{0DB9A04C-06DB-4712-8CD2-1E5E3516CC25}" type="pres">
      <dgm:prSet presAssocID="{2899CF0F-F0FD-492A-8462-AC489F38FE65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525832B3-4E6F-4E9C-91D1-4BC1E3479175}" type="pres">
      <dgm:prSet presAssocID="{A1D8235B-676E-475D-A7C9-62A0AAC5083B}" presName="spacer" presStyleCnt="0"/>
      <dgm:spPr/>
    </dgm:pt>
    <dgm:pt modelId="{DEA3996C-8035-4161-B39F-F07EB8B4E96D}" type="pres">
      <dgm:prSet presAssocID="{3CEDB872-B614-409B-A479-FAE7B17B8AC2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3FF313BC-BAC8-47EC-B69F-B0ADD42492E8}" type="pres">
      <dgm:prSet presAssocID="{6ADBA920-118B-46C4-9E8D-DCAD26CCAF41}" presName="spacer" presStyleCnt="0"/>
      <dgm:spPr/>
    </dgm:pt>
    <dgm:pt modelId="{7C0A1B73-2D4B-4F2B-B350-FD1A73EFBD56}" type="pres">
      <dgm:prSet presAssocID="{92E4CFD3-3DE6-4668-9C2A-7891D7958732}" presName="parentText" presStyleLbl="node1" presStyleIdx="9" presStyleCnt="10">
        <dgm:presLayoutVars>
          <dgm:chMax val="0"/>
          <dgm:bulletEnabled val="1"/>
        </dgm:presLayoutVars>
      </dgm:prSet>
      <dgm:spPr/>
    </dgm:pt>
  </dgm:ptLst>
  <dgm:cxnLst>
    <dgm:cxn modelId="{72B2A608-51DE-4EDF-921F-B5B0C949CFBC}" type="presOf" srcId="{41FAD984-5B0C-48F3-90BB-0A4DB2EC15A6}" destId="{4A2296A8-F105-473F-953F-23D656998646}" srcOrd="0" destOrd="0" presId="urn:microsoft.com/office/officeart/2005/8/layout/vList2"/>
    <dgm:cxn modelId="{5C49EE13-714B-4E12-A97E-2AFDEEB88ABA}" type="presOf" srcId="{59B46F9A-0947-4443-8CBA-77DC590B914F}" destId="{DD3AD030-B19E-409E-A644-D40DA086F407}" srcOrd="0" destOrd="0" presId="urn:microsoft.com/office/officeart/2005/8/layout/vList2"/>
    <dgm:cxn modelId="{E66EF424-1786-498C-8B99-7D1F3D30BE9A}" srcId="{B01ABE6C-B886-4D42-9FB5-7351C52EF6E6}" destId="{41FAD984-5B0C-48F3-90BB-0A4DB2EC15A6}" srcOrd="4" destOrd="0" parTransId="{B6D1007F-9B58-4D8F-83EF-1A5D06D24162}" sibTransId="{ECA0F06E-50DF-42EC-98BA-00C5EDA25113}"/>
    <dgm:cxn modelId="{B327CA27-FDBB-4A29-9523-8A480BE8B0C6}" srcId="{B01ABE6C-B886-4D42-9FB5-7351C52EF6E6}" destId="{3128A5F7-F45F-459A-A07A-18838900C31D}" srcOrd="2" destOrd="0" parTransId="{A9905FCD-ABAB-48C0-AE26-31ACACBE72FC}" sibTransId="{A177A80C-4182-40F2-BC1D-E742896BDC89}"/>
    <dgm:cxn modelId="{55A4836D-75AE-43C5-98F1-43A7DFC4D432}" srcId="{B01ABE6C-B886-4D42-9FB5-7351C52EF6E6}" destId="{C952F635-F070-4451-951D-38FB8A4CDC5A}" srcOrd="3" destOrd="0" parTransId="{D8194BEA-3CD8-4705-86EB-02FEE12A6280}" sibTransId="{977B5D63-A288-4023-8314-C7C55F14D393}"/>
    <dgm:cxn modelId="{F933DA6E-06B4-4488-830E-3805602BBD17}" srcId="{B01ABE6C-B886-4D42-9FB5-7351C52EF6E6}" destId="{7D168E25-3E21-4E88-ADCB-B30C5D50FD26}" srcOrd="5" destOrd="0" parTransId="{E0F3AA20-DE91-48E9-8ABB-D69AF1FF0780}" sibTransId="{A6CF08D8-624A-44C3-B427-6217F06CAA86}"/>
    <dgm:cxn modelId="{135D6E51-9FA3-4EF4-B758-97FD07C723A1}" type="presOf" srcId="{C952F635-F070-4451-951D-38FB8A4CDC5A}" destId="{60369053-89FE-4784-90BB-DDB4937FEDA8}" srcOrd="0" destOrd="0" presId="urn:microsoft.com/office/officeart/2005/8/layout/vList2"/>
    <dgm:cxn modelId="{6DB75671-F9E7-4D20-B722-82329572D799}" srcId="{B01ABE6C-B886-4D42-9FB5-7351C52EF6E6}" destId="{2899CF0F-F0FD-492A-8462-AC489F38FE65}" srcOrd="7" destOrd="0" parTransId="{FEB81EFD-F4F9-46A6-AE37-3FB3A36F6DD3}" sibTransId="{A1D8235B-676E-475D-A7C9-62A0AAC5083B}"/>
    <dgm:cxn modelId="{0A15A654-79F9-4203-B5E0-99B3207A5333}" srcId="{B01ABE6C-B886-4D42-9FB5-7351C52EF6E6}" destId="{3CEDB872-B614-409B-A479-FAE7B17B8AC2}" srcOrd="8" destOrd="0" parTransId="{0BD5A76D-2D40-43D0-B2E1-88461751766C}" sibTransId="{6ADBA920-118B-46C4-9E8D-DCAD26CCAF41}"/>
    <dgm:cxn modelId="{202FE457-BC79-4708-A297-4F32CB414768}" type="presOf" srcId="{7D168E25-3E21-4E88-ADCB-B30C5D50FD26}" destId="{7BAD9F4B-2AA2-4D37-9ED1-B5A2972A371C}" srcOrd="0" destOrd="0" presId="urn:microsoft.com/office/officeart/2005/8/layout/vList2"/>
    <dgm:cxn modelId="{7B691C7D-3430-4B59-AD73-58C68BFE0F7F}" type="presOf" srcId="{3128A5F7-F45F-459A-A07A-18838900C31D}" destId="{2C0458D2-7532-4CAC-8036-4FFB53020FFC}" srcOrd="0" destOrd="0" presId="urn:microsoft.com/office/officeart/2005/8/layout/vList2"/>
    <dgm:cxn modelId="{D848C88D-48DE-4708-A422-91BED9626B4C}" type="presOf" srcId="{3CEDB872-B614-409B-A479-FAE7B17B8AC2}" destId="{DEA3996C-8035-4161-B39F-F07EB8B4E96D}" srcOrd="0" destOrd="0" presId="urn:microsoft.com/office/officeart/2005/8/layout/vList2"/>
    <dgm:cxn modelId="{2F43CD8D-C2F7-433F-89A1-DAC984BD0D25}" srcId="{B01ABE6C-B886-4D42-9FB5-7351C52EF6E6}" destId="{92E4CFD3-3DE6-4668-9C2A-7891D7958732}" srcOrd="9" destOrd="0" parTransId="{4C127171-D5E8-479F-9E83-52443BE0BC36}" sibTransId="{D496F86F-8299-4EA2-95A0-0E10C78A2978}"/>
    <dgm:cxn modelId="{F4E5D7A0-E38C-4066-A1C1-6502C2C9C721}" type="presOf" srcId="{B14EDB27-C981-4EE7-8ED8-89B76015B130}" destId="{C9F67A1E-B4A3-4C97-9F3C-54F852E26256}" srcOrd="0" destOrd="0" presId="urn:microsoft.com/office/officeart/2005/8/layout/vList2"/>
    <dgm:cxn modelId="{61D729A7-99D1-4B0E-83CF-2ADA4964D7B3}" srcId="{B01ABE6C-B886-4D42-9FB5-7351C52EF6E6}" destId="{277D740E-5B60-46B2-BCD4-FF9392BEF459}" srcOrd="1" destOrd="0" parTransId="{9A565390-2DA1-4B8A-849D-B39D1E74FC10}" sibTransId="{556837CA-B59B-4635-8B65-6B08952336AB}"/>
    <dgm:cxn modelId="{45DFE3BC-6E8C-4F14-AFA5-59420FF9321E}" type="presOf" srcId="{92E4CFD3-3DE6-4668-9C2A-7891D7958732}" destId="{7C0A1B73-2D4B-4F2B-B350-FD1A73EFBD56}" srcOrd="0" destOrd="0" presId="urn:microsoft.com/office/officeart/2005/8/layout/vList2"/>
    <dgm:cxn modelId="{AB8566D7-53AA-47C6-B306-B09784AAFD14}" srcId="{B01ABE6C-B886-4D42-9FB5-7351C52EF6E6}" destId="{B14EDB27-C981-4EE7-8ED8-89B76015B130}" srcOrd="0" destOrd="0" parTransId="{140A37EC-252E-46E9-B23F-9445F049B456}" sibTransId="{E731D5EC-49D8-4A71-9B73-B5903A3EBBF4}"/>
    <dgm:cxn modelId="{6ABE2BDD-0673-4597-B181-478687210DC6}" srcId="{B01ABE6C-B886-4D42-9FB5-7351C52EF6E6}" destId="{59B46F9A-0947-4443-8CBA-77DC590B914F}" srcOrd="6" destOrd="0" parTransId="{DF549466-3C47-438B-8318-F8E1CAF490B4}" sibTransId="{9AAFD7DB-7399-4F63-A4BC-D359223C7657}"/>
    <dgm:cxn modelId="{848349E8-1E04-4D95-9DBC-3D7B2FF5CD4B}" type="presOf" srcId="{277D740E-5B60-46B2-BCD4-FF9392BEF459}" destId="{69B259B9-68AF-40C0-9B43-004C6114C816}" srcOrd="0" destOrd="0" presId="urn:microsoft.com/office/officeart/2005/8/layout/vList2"/>
    <dgm:cxn modelId="{1AFC18EF-7FE8-4217-B9D3-F3BC44EE2AF8}" type="presOf" srcId="{2899CF0F-F0FD-492A-8462-AC489F38FE65}" destId="{0DB9A04C-06DB-4712-8CD2-1E5E3516CC25}" srcOrd="0" destOrd="0" presId="urn:microsoft.com/office/officeart/2005/8/layout/vList2"/>
    <dgm:cxn modelId="{90E2E5FC-0623-4DEE-B959-D14F1E066AC0}" type="presOf" srcId="{B01ABE6C-B886-4D42-9FB5-7351C52EF6E6}" destId="{1AD0537B-68BA-4B91-B54E-5698DFCA09C9}" srcOrd="0" destOrd="0" presId="urn:microsoft.com/office/officeart/2005/8/layout/vList2"/>
    <dgm:cxn modelId="{3C8ED0AC-B7E1-449E-B95D-A784723D706B}" type="presParOf" srcId="{1AD0537B-68BA-4B91-B54E-5698DFCA09C9}" destId="{C9F67A1E-B4A3-4C97-9F3C-54F852E26256}" srcOrd="0" destOrd="0" presId="urn:microsoft.com/office/officeart/2005/8/layout/vList2"/>
    <dgm:cxn modelId="{3D236022-9FAF-4B54-BB57-CB2B8E87696E}" type="presParOf" srcId="{1AD0537B-68BA-4B91-B54E-5698DFCA09C9}" destId="{B65D17E5-B7BD-4368-B815-71ED65C71E65}" srcOrd="1" destOrd="0" presId="urn:microsoft.com/office/officeart/2005/8/layout/vList2"/>
    <dgm:cxn modelId="{565F095B-7D46-4EAB-8961-AB2AA1CC4B70}" type="presParOf" srcId="{1AD0537B-68BA-4B91-B54E-5698DFCA09C9}" destId="{69B259B9-68AF-40C0-9B43-004C6114C816}" srcOrd="2" destOrd="0" presId="urn:microsoft.com/office/officeart/2005/8/layout/vList2"/>
    <dgm:cxn modelId="{5E3803BC-42CE-4E6F-9E97-EE6599354EBA}" type="presParOf" srcId="{1AD0537B-68BA-4B91-B54E-5698DFCA09C9}" destId="{A823FC34-544F-49C0-A11F-5D396A4425E1}" srcOrd="3" destOrd="0" presId="urn:microsoft.com/office/officeart/2005/8/layout/vList2"/>
    <dgm:cxn modelId="{FBC0EA4A-3B05-4A84-BBF6-54A0C5D703ED}" type="presParOf" srcId="{1AD0537B-68BA-4B91-B54E-5698DFCA09C9}" destId="{2C0458D2-7532-4CAC-8036-4FFB53020FFC}" srcOrd="4" destOrd="0" presId="urn:microsoft.com/office/officeart/2005/8/layout/vList2"/>
    <dgm:cxn modelId="{4A04AB25-8DE6-4CD2-A797-32CE86DFB6B8}" type="presParOf" srcId="{1AD0537B-68BA-4B91-B54E-5698DFCA09C9}" destId="{742E0D7E-F42D-415F-9507-C1CCC1C4CDB8}" srcOrd="5" destOrd="0" presId="urn:microsoft.com/office/officeart/2005/8/layout/vList2"/>
    <dgm:cxn modelId="{CF5B28A0-49C9-44ED-9320-5ED889034ADA}" type="presParOf" srcId="{1AD0537B-68BA-4B91-B54E-5698DFCA09C9}" destId="{60369053-89FE-4784-90BB-DDB4937FEDA8}" srcOrd="6" destOrd="0" presId="urn:microsoft.com/office/officeart/2005/8/layout/vList2"/>
    <dgm:cxn modelId="{0917C11B-50C2-4FB3-9F54-470D81AE8C99}" type="presParOf" srcId="{1AD0537B-68BA-4B91-B54E-5698DFCA09C9}" destId="{08D12ABA-4773-4C89-B472-39D9A8F90397}" srcOrd="7" destOrd="0" presId="urn:microsoft.com/office/officeart/2005/8/layout/vList2"/>
    <dgm:cxn modelId="{7CCC8919-959B-4550-85E4-B676D4D56A54}" type="presParOf" srcId="{1AD0537B-68BA-4B91-B54E-5698DFCA09C9}" destId="{4A2296A8-F105-473F-953F-23D656998646}" srcOrd="8" destOrd="0" presId="urn:microsoft.com/office/officeart/2005/8/layout/vList2"/>
    <dgm:cxn modelId="{B0586E26-76E8-4012-A213-DD74A335D136}" type="presParOf" srcId="{1AD0537B-68BA-4B91-B54E-5698DFCA09C9}" destId="{771349B9-693D-42B2-B547-15E0833F0424}" srcOrd="9" destOrd="0" presId="urn:microsoft.com/office/officeart/2005/8/layout/vList2"/>
    <dgm:cxn modelId="{25897E61-F00B-41D2-9370-0FE0BD8B627F}" type="presParOf" srcId="{1AD0537B-68BA-4B91-B54E-5698DFCA09C9}" destId="{7BAD9F4B-2AA2-4D37-9ED1-B5A2972A371C}" srcOrd="10" destOrd="0" presId="urn:microsoft.com/office/officeart/2005/8/layout/vList2"/>
    <dgm:cxn modelId="{3D096BA6-8814-402B-A26D-BFE3C52FB42D}" type="presParOf" srcId="{1AD0537B-68BA-4B91-B54E-5698DFCA09C9}" destId="{10921025-691B-4001-9BB2-C91910613F47}" srcOrd="11" destOrd="0" presId="urn:microsoft.com/office/officeart/2005/8/layout/vList2"/>
    <dgm:cxn modelId="{57CA5E95-C289-4FFD-A953-CA41D402193D}" type="presParOf" srcId="{1AD0537B-68BA-4B91-B54E-5698DFCA09C9}" destId="{DD3AD030-B19E-409E-A644-D40DA086F407}" srcOrd="12" destOrd="0" presId="urn:microsoft.com/office/officeart/2005/8/layout/vList2"/>
    <dgm:cxn modelId="{6CA9E7A8-7431-4107-9442-6A1893725E8C}" type="presParOf" srcId="{1AD0537B-68BA-4B91-B54E-5698DFCA09C9}" destId="{981DBCA4-6E54-464D-9040-B1918FB8B294}" srcOrd="13" destOrd="0" presId="urn:microsoft.com/office/officeart/2005/8/layout/vList2"/>
    <dgm:cxn modelId="{DDC5CC6C-525D-4806-89E9-6BD3C4AD2ABD}" type="presParOf" srcId="{1AD0537B-68BA-4B91-B54E-5698DFCA09C9}" destId="{0DB9A04C-06DB-4712-8CD2-1E5E3516CC25}" srcOrd="14" destOrd="0" presId="urn:microsoft.com/office/officeart/2005/8/layout/vList2"/>
    <dgm:cxn modelId="{E7E25967-4F8A-4981-A30D-0B0ADC4E432D}" type="presParOf" srcId="{1AD0537B-68BA-4B91-B54E-5698DFCA09C9}" destId="{525832B3-4E6F-4E9C-91D1-4BC1E3479175}" srcOrd="15" destOrd="0" presId="urn:microsoft.com/office/officeart/2005/8/layout/vList2"/>
    <dgm:cxn modelId="{93D16EA0-43CF-4BCE-9291-60C9CD49058F}" type="presParOf" srcId="{1AD0537B-68BA-4B91-B54E-5698DFCA09C9}" destId="{DEA3996C-8035-4161-B39F-F07EB8B4E96D}" srcOrd="16" destOrd="0" presId="urn:microsoft.com/office/officeart/2005/8/layout/vList2"/>
    <dgm:cxn modelId="{5C7211ED-A5CC-4303-B504-B24DB983215A}" type="presParOf" srcId="{1AD0537B-68BA-4B91-B54E-5698DFCA09C9}" destId="{3FF313BC-BAC8-47EC-B69F-B0ADD42492E8}" srcOrd="17" destOrd="0" presId="urn:microsoft.com/office/officeart/2005/8/layout/vList2"/>
    <dgm:cxn modelId="{72A2C1FC-C7C7-4668-910B-267C52B11EB3}" type="presParOf" srcId="{1AD0537B-68BA-4B91-B54E-5698DFCA09C9}" destId="{7C0A1B73-2D4B-4F2B-B350-FD1A73EFBD56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8AE76A8-C68A-429E-BDB5-8EC9D6F1BA2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77CB8EC-25BF-4FB4-B063-9E4071A08511}">
      <dgm:prSet/>
      <dgm:spPr/>
      <dgm:t>
        <a:bodyPr/>
        <a:lstStyle/>
        <a:p>
          <a:r>
            <a:rPr lang="en-GB"/>
            <a:t>Currently no national guidelines which support regular checking of bloods to monitor kidney function. </a:t>
          </a:r>
          <a:endParaRPr lang="en-US"/>
        </a:p>
      </dgm:t>
    </dgm:pt>
    <dgm:pt modelId="{E533DD37-B857-4267-9B99-3136F4912E33}" type="parTrans" cxnId="{9C86A458-B5FE-4267-A2FF-662E15E81F8B}">
      <dgm:prSet/>
      <dgm:spPr/>
      <dgm:t>
        <a:bodyPr/>
        <a:lstStyle/>
        <a:p>
          <a:endParaRPr lang="en-US"/>
        </a:p>
      </dgm:t>
    </dgm:pt>
    <dgm:pt modelId="{CA433D64-1FAF-4C33-94BC-46B6121B01D6}" type="sibTrans" cxnId="{9C86A458-B5FE-4267-A2FF-662E15E81F8B}">
      <dgm:prSet/>
      <dgm:spPr/>
      <dgm:t>
        <a:bodyPr/>
        <a:lstStyle/>
        <a:p>
          <a:endParaRPr lang="en-US"/>
        </a:p>
      </dgm:t>
    </dgm:pt>
    <dgm:pt modelId="{7AE7772D-ECE6-4D20-8DD3-082259944632}">
      <dgm:prSet/>
      <dgm:spPr/>
      <dgm:t>
        <a:bodyPr/>
        <a:lstStyle/>
        <a:p>
          <a:r>
            <a:rPr lang="en-GB"/>
            <a:t>Pilot Project 2026 (Wolverhampton) – monitoring of renal function and other vitamins and minerals for a 2-year period following ileostomy formation. Aim: to include kidney health monitoring in ERAS programme. </a:t>
          </a:r>
          <a:endParaRPr lang="en-US"/>
        </a:p>
      </dgm:t>
    </dgm:pt>
    <dgm:pt modelId="{AB6921D3-7575-490A-A1C2-94A2EFBAED5D}" type="parTrans" cxnId="{718A131C-5A7A-4F00-B64C-34B791181E0D}">
      <dgm:prSet/>
      <dgm:spPr/>
      <dgm:t>
        <a:bodyPr/>
        <a:lstStyle/>
        <a:p>
          <a:endParaRPr lang="en-US"/>
        </a:p>
      </dgm:t>
    </dgm:pt>
    <dgm:pt modelId="{7D64F6B3-27FB-4808-A2B5-AC146775B00F}" type="sibTrans" cxnId="{718A131C-5A7A-4F00-B64C-34B791181E0D}">
      <dgm:prSet/>
      <dgm:spPr/>
      <dgm:t>
        <a:bodyPr/>
        <a:lstStyle/>
        <a:p>
          <a:endParaRPr lang="en-US"/>
        </a:p>
      </dgm:t>
    </dgm:pt>
    <dgm:pt modelId="{EB208B3E-B597-41C9-871A-AE83FEB7DFC4}">
      <dgm:prSet/>
      <dgm:spPr/>
      <dgm:t>
        <a:bodyPr/>
        <a:lstStyle/>
        <a:p>
          <a:r>
            <a:rPr lang="en-GB"/>
            <a:t>For now, the advice is: follow traffic light system on IA leaflet and get help early if needed. </a:t>
          </a:r>
          <a:endParaRPr lang="en-US"/>
        </a:p>
      </dgm:t>
    </dgm:pt>
    <dgm:pt modelId="{0734C042-EC1D-4402-844F-5307F7EB02A3}" type="parTrans" cxnId="{2A868B15-2DF3-4B06-B5B8-7E9D9C4C7138}">
      <dgm:prSet/>
      <dgm:spPr/>
      <dgm:t>
        <a:bodyPr/>
        <a:lstStyle/>
        <a:p>
          <a:endParaRPr lang="en-US"/>
        </a:p>
      </dgm:t>
    </dgm:pt>
    <dgm:pt modelId="{13483A9F-92EC-469C-9773-5BA36902080E}" type="sibTrans" cxnId="{2A868B15-2DF3-4B06-B5B8-7E9D9C4C7138}">
      <dgm:prSet/>
      <dgm:spPr/>
      <dgm:t>
        <a:bodyPr/>
        <a:lstStyle/>
        <a:p>
          <a:endParaRPr lang="en-US"/>
        </a:p>
      </dgm:t>
    </dgm:pt>
    <dgm:pt modelId="{9499DC14-B525-4BFA-8486-97B2EEAEBE07}" type="pres">
      <dgm:prSet presAssocID="{08AE76A8-C68A-429E-BDB5-8EC9D6F1BA2A}" presName="root" presStyleCnt="0">
        <dgm:presLayoutVars>
          <dgm:dir/>
          <dgm:resizeHandles val="exact"/>
        </dgm:presLayoutVars>
      </dgm:prSet>
      <dgm:spPr/>
    </dgm:pt>
    <dgm:pt modelId="{0F158277-0D78-4EBA-8047-FAB29CD87F57}" type="pres">
      <dgm:prSet presAssocID="{677CB8EC-25BF-4FB4-B063-9E4071A08511}" presName="compNode" presStyleCnt="0"/>
      <dgm:spPr/>
    </dgm:pt>
    <dgm:pt modelId="{536F9AC3-4F41-41AE-B986-A358935B6D82}" type="pres">
      <dgm:prSet presAssocID="{677CB8EC-25BF-4FB4-B063-9E4071A08511}" presName="bgRect" presStyleLbl="bgShp" presStyleIdx="0" presStyleCnt="3"/>
      <dgm:spPr/>
    </dgm:pt>
    <dgm:pt modelId="{82B7783D-CF11-4285-848C-3EFDECB2767B}" type="pres">
      <dgm:prSet presAssocID="{677CB8EC-25BF-4FB4-B063-9E4071A0851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dneys"/>
        </a:ext>
      </dgm:extLst>
    </dgm:pt>
    <dgm:pt modelId="{44253589-9B04-4349-B6CD-F200C465AEFB}" type="pres">
      <dgm:prSet presAssocID="{677CB8EC-25BF-4FB4-B063-9E4071A08511}" presName="spaceRect" presStyleCnt="0"/>
      <dgm:spPr/>
    </dgm:pt>
    <dgm:pt modelId="{AF327955-0AC3-4346-BC7B-D15EA23C4000}" type="pres">
      <dgm:prSet presAssocID="{677CB8EC-25BF-4FB4-B063-9E4071A08511}" presName="parTx" presStyleLbl="revTx" presStyleIdx="0" presStyleCnt="3">
        <dgm:presLayoutVars>
          <dgm:chMax val="0"/>
          <dgm:chPref val="0"/>
        </dgm:presLayoutVars>
      </dgm:prSet>
      <dgm:spPr/>
    </dgm:pt>
    <dgm:pt modelId="{15E7B64F-5EE9-459B-831F-0A6A8E9DD911}" type="pres">
      <dgm:prSet presAssocID="{CA433D64-1FAF-4C33-94BC-46B6121B01D6}" presName="sibTrans" presStyleCnt="0"/>
      <dgm:spPr/>
    </dgm:pt>
    <dgm:pt modelId="{A703AFED-F3B5-4BCC-9B65-AEC92B150A08}" type="pres">
      <dgm:prSet presAssocID="{7AE7772D-ECE6-4D20-8DD3-082259944632}" presName="compNode" presStyleCnt="0"/>
      <dgm:spPr/>
    </dgm:pt>
    <dgm:pt modelId="{59C77DF2-E8CE-4C1A-93A3-BB2165AE76E9}" type="pres">
      <dgm:prSet presAssocID="{7AE7772D-ECE6-4D20-8DD3-082259944632}" presName="bgRect" presStyleLbl="bgShp" presStyleIdx="1" presStyleCnt="3"/>
      <dgm:spPr/>
    </dgm:pt>
    <dgm:pt modelId="{BCB71F94-B470-4E26-8084-683405C95E16}" type="pres">
      <dgm:prSet presAssocID="{7AE7772D-ECE6-4D20-8DD3-08225994463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entist"/>
        </a:ext>
      </dgm:extLst>
    </dgm:pt>
    <dgm:pt modelId="{06A65216-98F7-4354-AA98-CF2DB4729197}" type="pres">
      <dgm:prSet presAssocID="{7AE7772D-ECE6-4D20-8DD3-082259944632}" presName="spaceRect" presStyleCnt="0"/>
      <dgm:spPr/>
    </dgm:pt>
    <dgm:pt modelId="{A265C63C-2BD2-4F2C-949E-95E6D38EAFF5}" type="pres">
      <dgm:prSet presAssocID="{7AE7772D-ECE6-4D20-8DD3-082259944632}" presName="parTx" presStyleLbl="revTx" presStyleIdx="1" presStyleCnt="3">
        <dgm:presLayoutVars>
          <dgm:chMax val="0"/>
          <dgm:chPref val="0"/>
        </dgm:presLayoutVars>
      </dgm:prSet>
      <dgm:spPr/>
    </dgm:pt>
    <dgm:pt modelId="{11D59FD0-F97C-4459-A05B-D9E35AB3A32B}" type="pres">
      <dgm:prSet presAssocID="{7D64F6B3-27FB-4808-A2B5-AC146775B00F}" presName="sibTrans" presStyleCnt="0"/>
      <dgm:spPr/>
    </dgm:pt>
    <dgm:pt modelId="{E4ECE152-CF3D-4404-9406-CC09F5DAA667}" type="pres">
      <dgm:prSet presAssocID="{EB208B3E-B597-41C9-871A-AE83FEB7DFC4}" presName="compNode" presStyleCnt="0"/>
      <dgm:spPr/>
    </dgm:pt>
    <dgm:pt modelId="{851A05F1-0828-43B4-AF80-0666357E487D}" type="pres">
      <dgm:prSet presAssocID="{EB208B3E-B597-41C9-871A-AE83FEB7DFC4}" presName="bgRect" presStyleLbl="bgShp" presStyleIdx="2" presStyleCnt="3"/>
      <dgm:spPr/>
    </dgm:pt>
    <dgm:pt modelId="{1E5D508D-C4A5-4EFA-82CB-5E65485BD602}" type="pres">
      <dgm:prSet presAssocID="{EB208B3E-B597-41C9-871A-AE83FEB7DFC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af"/>
        </a:ext>
      </dgm:extLst>
    </dgm:pt>
    <dgm:pt modelId="{05D75EBE-7A65-4D6C-88AC-6FC82441C795}" type="pres">
      <dgm:prSet presAssocID="{EB208B3E-B597-41C9-871A-AE83FEB7DFC4}" presName="spaceRect" presStyleCnt="0"/>
      <dgm:spPr/>
    </dgm:pt>
    <dgm:pt modelId="{F5DFFE3A-043E-44BA-9369-63B9826226CE}" type="pres">
      <dgm:prSet presAssocID="{EB208B3E-B597-41C9-871A-AE83FEB7DFC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A868B15-2DF3-4B06-B5B8-7E9D9C4C7138}" srcId="{08AE76A8-C68A-429E-BDB5-8EC9D6F1BA2A}" destId="{EB208B3E-B597-41C9-871A-AE83FEB7DFC4}" srcOrd="2" destOrd="0" parTransId="{0734C042-EC1D-4402-844F-5307F7EB02A3}" sibTransId="{13483A9F-92EC-469C-9773-5BA36902080E}"/>
    <dgm:cxn modelId="{718A131C-5A7A-4F00-B64C-34B791181E0D}" srcId="{08AE76A8-C68A-429E-BDB5-8EC9D6F1BA2A}" destId="{7AE7772D-ECE6-4D20-8DD3-082259944632}" srcOrd="1" destOrd="0" parTransId="{AB6921D3-7575-490A-A1C2-94A2EFBAED5D}" sibTransId="{7D64F6B3-27FB-4808-A2B5-AC146775B00F}"/>
    <dgm:cxn modelId="{D9B7D34C-2FEF-4CD9-84C3-C470FFA09B83}" type="presOf" srcId="{08AE76A8-C68A-429E-BDB5-8EC9D6F1BA2A}" destId="{9499DC14-B525-4BFA-8486-97B2EEAEBE07}" srcOrd="0" destOrd="0" presId="urn:microsoft.com/office/officeart/2018/2/layout/IconVerticalSolidList"/>
    <dgm:cxn modelId="{1764C14D-1F89-48F0-AB0D-B1DC744D9476}" type="presOf" srcId="{7AE7772D-ECE6-4D20-8DD3-082259944632}" destId="{A265C63C-2BD2-4F2C-949E-95E6D38EAFF5}" srcOrd="0" destOrd="0" presId="urn:microsoft.com/office/officeart/2018/2/layout/IconVerticalSolidList"/>
    <dgm:cxn modelId="{9C86A458-B5FE-4267-A2FF-662E15E81F8B}" srcId="{08AE76A8-C68A-429E-BDB5-8EC9D6F1BA2A}" destId="{677CB8EC-25BF-4FB4-B063-9E4071A08511}" srcOrd="0" destOrd="0" parTransId="{E533DD37-B857-4267-9B99-3136F4912E33}" sibTransId="{CA433D64-1FAF-4C33-94BC-46B6121B01D6}"/>
    <dgm:cxn modelId="{562F8759-765C-4BA6-9982-B4C12CE0C58F}" type="presOf" srcId="{677CB8EC-25BF-4FB4-B063-9E4071A08511}" destId="{AF327955-0AC3-4346-BC7B-D15EA23C4000}" srcOrd="0" destOrd="0" presId="urn:microsoft.com/office/officeart/2018/2/layout/IconVerticalSolidList"/>
    <dgm:cxn modelId="{3A6D9CC7-11CF-4159-8676-622CF9E3994A}" type="presOf" srcId="{EB208B3E-B597-41C9-871A-AE83FEB7DFC4}" destId="{F5DFFE3A-043E-44BA-9369-63B9826226CE}" srcOrd="0" destOrd="0" presId="urn:microsoft.com/office/officeart/2018/2/layout/IconVerticalSolidList"/>
    <dgm:cxn modelId="{30401CB9-D0A0-4459-9672-C1790AFB6E67}" type="presParOf" srcId="{9499DC14-B525-4BFA-8486-97B2EEAEBE07}" destId="{0F158277-0D78-4EBA-8047-FAB29CD87F57}" srcOrd="0" destOrd="0" presId="urn:microsoft.com/office/officeart/2018/2/layout/IconVerticalSolidList"/>
    <dgm:cxn modelId="{D9991860-5778-44CA-9028-946257662FF5}" type="presParOf" srcId="{0F158277-0D78-4EBA-8047-FAB29CD87F57}" destId="{536F9AC3-4F41-41AE-B986-A358935B6D82}" srcOrd="0" destOrd="0" presId="urn:microsoft.com/office/officeart/2018/2/layout/IconVerticalSolidList"/>
    <dgm:cxn modelId="{358A4CEB-5890-4EDD-81F7-716E8112E182}" type="presParOf" srcId="{0F158277-0D78-4EBA-8047-FAB29CD87F57}" destId="{82B7783D-CF11-4285-848C-3EFDECB2767B}" srcOrd="1" destOrd="0" presId="urn:microsoft.com/office/officeart/2018/2/layout/IconVerticalSolidList"/>
    <dgm:cxn modelId="{0CD37211-5E40-4F48-A7B0-82250925597B}" type="presParOf" srcId="{0F158277-0D78-4EBA-8047-FAB29CD87F57}" destId="{44253589-9B04-4349-B6CD-F200C465AEFB}" srcOrd="2" destOrd="0" presId="urn:microsoft.com/office/officeart/2018/2/layout/IconVerticalSolidList"/>
    <dgm:cxn modelId="{CB9E8C95-E6ED-4F3F-ACBD-42BFCB5EE7CC}" type="presParOf" srcId="{0F158277-0D78-4EBA-8047-FAB29CD87F57}" destId="{AF327955-0AC3-4346-BC7B-D15EA23C4000}" srcOrd="3" destOrd="0" presId="urn:microsoft.com/office/officeart/2018/2/layout/IconVerticalSolidList"/>
    <dgm:cxn modelId="{39F3D6B9-0EDD-469F-8646-A62BD3C41BEB}" type="presParOf" srcId="{9499DC14-B525-4BFA-8486-97B2EEAEBE07}" destId="{15E7B64F-5EE9-459B-831F-0A6A8E9DD911}" srcOrd="1" destOrd="0" presId="urn:microsoft.com/office/officeart/2018/2/layout/IconVerticalSolidList"/>
    <dgm:cxn modelId="{0A1C9838-51BF-470F-9E2F-3D071728AA8B}" type="presParOf" srcId="{9499DC14-B525-4BFA-8486-97B2EEAEBE07}" destId="{A703AFED-F3B5-4BCC-9B65-AEC92B150A08}" srcOrd="2" destOrd="0" presId="urn:microsoft.com/office/officeart/2018/2/layout/IconVerticalSolidList"/>
    <dgm:cxn modelId="{944C3456-A870-448A-A316-B8C91475E7A4}" type="presParOf" srcId="{A703AFED-F3B5-4BCC-9B65-AEC92B150A08}" destId="{59C77DF2-E8CE-4C1A-93A3-BB2165AE76E9}" srcOrd="0" destOrd="0" presId="urn:microsoft.com/office/officeart/2018/2/layout/IconVerticalSolidList"/>
    <dgm:cxn modelId="{8CF34D09-2ECE-4FB7-AE49-EF4C510E5151}" type="presParOf" srcId="{A703AFED-F3B5-4BCC-9B65-AEC92B150A08}" destId="{BCB71F94-B470-4E26-8084-683405C95E16}" srcOrd="1" destOrd="0" presId="urn:microsoft.com/office/officeart/2018/2/layout/IconVerticalSolidList"/>
    <dgm:cxn modelId="{AF0E8F85-7C89-4F46-92A1-5791265EA9D6}" type="presParOf" srcId="{A703AFED-F3B5-4BCC-9B65-AEC92B150A08}" destId="{06A65216-98F7-4354-AA98-CF2DB4729197}" srcOrd="2" destOrd="0" presId="urn:microsoft.com/office/officeart/2018/2/layout/IconVerticalSolidList"/>
    <dgm:cxn modelId="{6C9C6EA2-E69C-4C26-919D-E2C375A55A3E}" type="presParOf" srcId="{A703AFED-F3B5-4BCC-9B65-AEC92B150A08}" destId="{A265C63C-2BD2-4F2C-949E-95E6D38EAFF5}" srcOrd="3" destOrd="0" presId="urn:microsoft.com/office/officeart/2018/2/layout/IconVerticalSolidList"/>
    <dgm:cxn modelId="{FC24F698-AB30-4670-99D6-915250320685}" type="presParOf" srcId="{9499DC14-B525-4BFA-8486-97B2EEAEBE07}" destId="{11D59FD0-F97C-4459-A05B-D9E35AB3A32B}" srcOrd="3" destOrd="0" presId="urn:microsoft.com/office/officeart/2018/2/layout/IconVerticalSolidList"/>
    <dgm:cxn modelId="{ED1A03C2-3AB0-4310-BDD9-7BF0B775A026}" type="presParOf" srcId="{9499DC14-B525-4BFA-8486-97B2EEAEBE07}" destId="{E4ECE152-CF3D-4404-9406-CC09F5DAA667}" srcOrd="4" destOrd="0" presId="urn:microsoft.com/office/officeart/2018/2/layout/IconVerticalSolidList"/>
    <dgm:cxn modelId="{43D051FD-31B3-46CE-96E3-A36764E592AA}" type="presParOf" srcId="{E4ECE152-CF3D-4404-9406-CC09F5DAA667}" destId="{851A05F1-0828-43B4-AF80-0666357E487D}" srcOrd="0" destOrd="0" presId="urn:microsoft.com/office/officeart/2018/2/layout/IconVerticalSolidList"/>
    <dgm:cxn modelId="{6C0A6F82-1499-4311-8E92-5D3B1EE8432C}" type="presParOf" srcId="{E4ECE152-CF3D-4404-9406-CC09F5DAA667}" destId="{1E5D508D-C4A5-4EFA-82CB-5E65485BD602}" srcOrd="1" destOrd="0" presId="urn:microsoft.com/office/officeart/2018/2/layout/IconVerticalSolidList"/>
    <dgm:cxn modelId="{41608CEC-075E-4C9B-B10F-328485CA24B1}" type="presParOf" srcId="{E4ECE152-CF3D-4404-9406-CC09F5DAA667}" destId="{05D75EBE-7A65-4D6C-88AC-6FC82441C795}" srcOrd="2" destOrd="0" presId="urn:microsoft.com/office/officeart/2018/2/layout/IconVerticalSolidList"/>
    <dgm:cxn modelId="{F63BFC9B-BB80-4D32-982A-4BE35FEA4A80}" type="presParOf" srcId="{E4ECE152-CF3D-4404-9406-CC09F5DAA667}" destId="{F5DFFE3A-043E-44BA-9369-63B9826226C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517CB0-40B7-4136-926F-32598C3B0D2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41FC17-6A5D-4CFE-A24D-98BC71236C9F}">
      <dgm:prSet/>
      <dgm:spPr>
        <a:solidFill>
          <a:srgbClr val="781278"/>
        </a:solidFill>
      </dgm:spPr>
      <dgm:t>
        <a:bodyPr/>
        <a:lstStyle/>
        <a:p>
          <a:r>
            <a:rPr lang="en-GB" dirty="0"/>
            <a:t>Adequate blood pressure/blood volume </a:t>
          </a:r>
        </a:p>
        <a:p>
          <a:r>
            <a:rPr lang="en-GB" dirty="0"/>
            <a:t>(pre-renal)</a:t>
          </a:r>
          <a:endParaRPr lang="en-US" dirty="0"/>
        </a:p>
      </dgm:t>
    </dgm:pt>
    <dgm:pt modelId="{E9DDF8E2-0D27-44B2-9A9A-FD9E07FE0DAF}" type="parTrans" cxnId="{6D6B72F0-46E2-4913-BC12-70B413C13F94}">
      <dgm:prSet/>
      <dgm:spPr/>
      <dgm:t>
        <a:bodyPr/>
        <a:lstStyle/>
        <a:p>
          <a:endParaRPr lang="en-US"/>
        </a:p>
      </dgm:t>
    </dgm:pt>
    <dgm:pt modelId="{0120EE5C-B513-46D5-8EA5-35049A775C76}" type="sibTrans" cxnId="{6D6B72F0-46E2-4913-BC12-70B413C13F94}">
      <dgm:prSet/>
      <dgm:spPr/>
      <dgm:t>
        <a:bodyPr/>
        <a:lstStyle/>
        <a:p>
          <a:endParaRPr lang="en-US"/>
        </a:p>
      </dgm:t>
    </dgm:pt>
    <dgm:pt modelId="{0E2D2B9D-A374-45CF-876E-34E0945218B0}">
      <dgm:prSet/>
      <dgm:spPr>
        <a:solidFill>
          <a:srgbClr val="781278"/>
        </a:solidFill>
      </dgm:spPr>
      <dgm:t>
        <a:bodyPr/>
        <a:lstStyle/>
        <a:p>
          <a:r>
            <a:rPr lang="en-GB" dirty="0"/>
            <a:t>To be healthy, rather than damaged or inflamed by disease process (intrinsic)</a:t>
          </a:r>
          <a:endParaRPr lang="en-US" dirty="0"/>
        </a:p>
      </dgm:t>
    </dgm:pt>
    <dgm:pt modelId="{05377A7F-A8BC-4746-BDFE-6A9625F37557}" type="parTrans" cxnId="{4B51FDA3-5074-4B11-8F68-57DB7354677A}">
      <dgm:prSet/>
      <dgm:spPr/>
      <dgm:t>
        <a:bodyPr/>
        <a:lstStyle/>
        <a:p>
          <a:endParaRPr lang="en-US"/>
        </a:p>
      </dgm:t>
    </dgm:pt>
    <dgm:pt modelId="{0A920E09-6E19-4B17-8E7B-A1AD6C517ED7}" type="sibTrans" cxnId="{4B51FDA3-5074-4B11-8F68-57DB7354677A}">
      <dgm:prSet/>
      <dgm:spPr/>
      <dgm:t>
        <a:bodyPr/>
        <a:lstStyle/>
        <a:p>
          <a:endParaRPr lang="en-US"/>
        </a:p>
      </dgm:t>
    </dgm:pt>
    <dgm:pt modelId="{34334042-4733-43AD-8AE4-628CDB9E15FF}">
      <dgm:prSet/>
      <dgm:spPr>
        <a:solidFill>
          <a:srgbClr val="781278"/>
        </a:solidFill>
      </dgm:spPr>
      <dgm:t>
        <a:bodyPr/>
        <a:lstStyle/>
        <a:p>
          <a:r>
            <a:rPr lang="en-GB" dirty="0"/>
            <a:t>To drain urine freely through a functioning urinary tract (post-renal)</a:t>
          </a:r>
          <a:endParaRPr lang="en-US" dirty="0"/>
        </a:p>
      </dgm:t>
    </dgm:pt>
    <dgm:pt modelId="{E979DE27-927F-47BA-8D7A-D507BE72726C}" type="parTrans" cxnId="{E0DB21D4-5C81-4A9C-BEB0-DBA78777E503}">
      <dgm:prSet/>
      <dgm:spPr/>
      <dgm:t>
        <a:bodyPr/>
        <a:lstStyle/>
        <a:p>
          <a:endParaRPr lang="en-US"/>
        </a:p>
      </dgm:t>
    </dgm:pt>
    <dgm:pt modelId="{887E1013-4C2A-4326-BA01-9F0ECC5437F7}" type="sibTrans" cxnId="{E0DB21D4-5C81-4A9C-BEB0-DBA78777E503}">
      <dgm:prSet/>
      <dgm:spPr/>
      <dgm:t>
        <a:bodyPr/>
        <a:lstStyle/>
        <a:p>
          <a:endParaRPr lang="en-US"/>
        </a:p>
      </dgm:t>
    </dgm:pt>
    <dgm:pt modelId="{6A6F3B28-A05F-4A2F-8792-ABA61CC48843}" type="pres">
      <dgm:prSet presAssocID="{EB517CB0-40B7-4136-926F-32598C3B0D20}" presName="linearFlow" presStyleCnt="0">
        <dgm:presLayoutVars>
          <dgm:resizeHandles val="exact"/>
        </dgm:presLayoutVars>
      </dgm:prSet>
      <dgm:spPr/>
    </dgm:pt>
    <dgm:pt modelId="{A9EE2A28-3749-4B9A-BCA1-65BC7F29294B}" type="pres">
      <dgm:prSet presAssocID="{A341FC17-6A5D-4CFE-A24D-98BC71236C9F}" presName="node" presStyleLbl="node1" presStyleIdx="0" presStyleCnt="3">
        <dgm:presLayoutVars>
          <dgm:bulletEnabled val="1"/>
        </dgm:presLayoutVars>
      </dgm:prSet>
      <dgm:spPr/>
    </dgm:pt>
    <dgm:pt modelId="{5CEA9632-2AEC-46D9-BFED-E3011C556FAC}" type="pres">
      <dgm:prSet presAssocID="{0120EE5C-B513-46D5-8EA5-35049A775C76}" presName="sibTrans" presStyleLbl="sibTrans2D1" presStyleIdx="0" presStyleCnt="2"/>
      <dgm:spPr/>
    </dgm:pt>
    <dgm:pt modelId="{13F5E907-E8F8-45C0-94BB-322D4FC39787}" type="pres">
      <dgm:prSet presAssocID="{0120EE5C-B513-46D5-8EA5-35049A775C76}" presName="connectorText" presStyleLbl="sibTrans2D1" presStyleIdx="0" presStyleCnt="2"/>
      <dgm:spPr/>
    </dgm:pt>
    <dgm:pt modelId="{6A1E0B51-1730-4360-A04A-CB1F928E0380}" type="pres">
      <dgm:prSet presAssocID="{0E2D2B9D-A374-45CF-876E-34E0945218B0}" presName="node" presStyleLbl="node1" presStyleIdx="1" presStyleCnt="3">
        <dgm:presLayoutVars>
          <dgm:bulletEnabled val="1"/>
        </dgm:presLayoutVars>
      </dgm:prSet>
      <dgm:spPr/>
    </dgm:pt>
    <dgm:pt modelId="{979D196A-B3E0-4C00-AA85-ED33BD524FFB}" type="pres">
      <dgm:prSet presAssocID="{0A920E09-6E19-4B17-8E7B-A1AD6C517ED7}" presName="sibTrans" presStyleLbl="sibTrans2D1" presStyleIdx="1" presStyleCnt="2"/>
      <dgm:spPr/>
    </dgm:pt>
    <dgm:pt modelId="{62603087-63C9-4D29-9E33-1893CEAE62F5}" type="pres">
      <dgm:prSet presAssocID="{0A920E09-6E19-4B17-8E7B-A1AD6C517ED7}" presName="connectorText" presStyleLbl="sibTrans2D1" presStyleIdx="1" presStyleCnt="2"/>
      <dgm:spPr/>
    </dgm:pt>
    <dgm:pt modelId="{2D24E2C5-4AAB-415D-95D7-36C612144ED8}" type="pres">
      <dgm:prSet presAssocID="{34334042-4733-43AD-8AE4-628CDB9E15FF}" presName="node" presStyleLbl="node1" presStyleIdx="2" presStyleCnt="3">
        <dgm:presLayoutVars>
          <dgm:bulletEnabled val="1"/>
        </dgm:presLayoutVars>
      </dgm:prSet>
      <dgm:spPr/>
    </dgm:pt>
  </dgm:ptLst>
  <dgm:cxnLst>
    <dgm:cxn modelId="{F3C2E81D-DB86-4E38-AE3F-C35DF2F482BE}" type="presOf" srcId="{0120EE5C-B513-46D5-8EA5-35049A775C76}" destId="{13F5E907-E8F8-45C0-94BB-322D4FC39787}" srcOrd="1" destOrd="0" presId="urn:microsoft.com/office/officeart/2005/8/layout/process2"/>
    <dgm:cxn modelId="{E4856628-C3BB-4D6E-B6E1-F750274FD10A}" type="presOf" srcId="{34334042-4733-43AD-8AE4-628CDB9E15FF}" destId="{2D24E2C5-4AAB-415D-95D7-36C612144ED8}" srcOrd="0" destOrd="0" presId="urn:microsoft.com/office/officeart/2005/8/layout/process2"/>
    <dgm:cxn modelId="{6FD5A072-C75B-4795-B7AB-478CF9865264}" type="presOf" srcId="{A341FC17-6A5D-4CFE-A24D-98BC71236C9F}" destId="{A9EE2A28-3749-4B9A-BCA1-65BC7F29294B}" srcOrd="0" destOrd="0" presId="urn:microsoft.com/office/officeart/2005/8/layout/process2"/>
    <dgm:cxn modelId="{F202CB59-8EEB-403B-ADB7-D616B3048212}" type="presOf" srcId="{0A920E09-6E19-4B17-8E7B-A1AD6C517ED7}" destId="{979D196A-B3E0-4C00-AA85-ED33BD524FFB}" srcOrd="0" destOrd="0" presId="urn:microsoft.com/office/officeart/2005/8/layout/process2"/>
    <dgm:cxn modelId="{0968385A-B03D-4CC2-9DF9-D3CEAEB16550}" type="presOf" srcId="{0120EE5C-B513-46D5-8EA5-35049A775C76}" destId="{5CEA9632-2AEC-46D9-BFED-E3011C556FAC}" srcOrd="0" destOrd="0" presId="urn:microsoft.com/office/officeart/2005/8/layout/process2"/>
    <dgm:cxn modelId="{295AD681-7706-4489-A74F-6B141FBDC9EB}" type="presOf" srcId="{0E2D2B9D-A374-45CF-876E-34E0945218B0}" destId="{6A1E0B51-1730-4360-A04A-CB1F928E0380}" srcOrd="0" destOrd="0" presId="urn:microsoft.com/office/officeart/2005/8/layout/process2"/>
    <dgm:cxn modelId="{FEFC0E91-B9D9-4E15-A9E5-2B6400DB8ACF}" type="presOf" srcId="{0A920E09-6E19-4B17-8E7B-A1AD6C517ED7}" destId="{62603087-63C9-4D29-9E33-1893CEAE62F5}" srcOrd="1" destOrd="0" presId="urn:microsoft.com/office/officeart/2005/8/layout/process2"/>
    <dgm:cxn modelId="{4B51FDA3-5074-4B11-8F68-57DB7354677A}" srcId="{EB517CB0-40B7-4136-926F-32598C3B0D20}" destId="{0E2D2B9D-A374-45CF-876E-34E0945218B0}" srcOrd="1" destOrd="0" parTransId="{05377A7F-A8BC-4746-BDFE-6A9625F37557}" sibTransId="{0A920E09-6E19-4B17-8E7B-A1AD6C517ED7}"/>
    <dgm:cxn modelId="{E0DB21D4-5C81-4A9C-BEB0-DBA78777E503}" srcId="{EB517CB0-40B7-4136-926F-32598C3B0D20}" destId="{34334042-4733-43AD-8AE4-628CDB9E15FF}" srcOrd="2" destOrd="0" parTransId="{E979DE27-927F-47BA-8D7A-D507BE72726C}" sibTransId="{887E1013-4C2A-4326-BA01-9F0ECC5437F7}"/>
    <dgm:cxn modelId="{6D6B72F0-46E2-4913-BC12-70B413C13F94}" srcId="{EB517CB0-40B7-4136-926F-32598C3B0D20}" destId="{A341FC17-6A5D-4CFE-A24D-98BC71236C9F}" srcOrd="0" destOrd="0" parTransId="{E9DDF8E2-0D27-44B2-9A9A-FD9E07FE0DAF}" sibTransId="{0120EE5C-B513-46D5-8EA5-35049A775C76}"/>
    <dgm:cxn modelId="{3B6D72FC-BC57-476F-93E9-5B0CA03D3905}" type="presOf" srcId="{EB517CB0-40B7-4136-926F-32598C3B0D20}" destId="{6A6F3B28-A05F-4A2F-8792-ABA61CC48843}" srcOrd="0" destOrd="0" presId="urn:microsoft.com/office/officeart/2005/8/layout/process2"/>
    <dgm:cxn modelId="{988473E2-A681-4479-A02A-4B9BD6B39191}" type="presParOf" srcId="{6A6F3B28-A05F-4A2F-8792-ABA61CC48843}" destId="{A9EE2A28-3749-4B9A-BCA1-65BC7F29294B}" srcOrd="0" destOrd="0" presId="urn:microsoft.com/office/officeart/2005/8/layout/process2"/>
    <dgm:cxn modelId="{480C65D2-CBFC-481F-9348-8CDD33554772}" type="presParOf" srcId="{6A6F3B28-A05F-4A2F-8792-ABA61CC48843}" destId="{5CEA9632-2AEC-46D9-BFED-E3011C556FAC}" srcOrd="1" destOrd="0" presId="urn:microsoft.com/office/officeart/2005/8/layout/process2"/>
    <dgm:cxn modelId="{C536F581-0FEC-404F-81AE-F8E76EAD92D5}" type="presParOf" srcId="{5CEA9632-2AEC-46D9-BFED-E3011C556FAC}" destId="{13F5E907-E8F8-45C0-94BB-322D4FC39787}" srcOrd="0" destOrd="0" presId="urn:microsoft.com/office/officeart/2005/8/layout/process2"/>
    <dgm:cxn modelId="{2828DB96-B46D-427B-9759-86E2C98EA68E}" type="presParOf" srcId="{6A6F3B28-A05F-4A2F-8792-ABA61CC48843}" destId="{6A1E0B51-1730-4360-A04A-CB1F928E0380}" srcOrd="2" destOrd="0" presId="urn:microsoft.com/office/officeart/2005/8/layout/process2"/>
    <dgm:cxn modelId="{6DED1B4B-7641-4BF5-9CC5-9D5A68D86786}" type="presParOf" srcId="{6A6F3B28-A05F-4A2F-8792-ABA61CC48843}" destId="{979D196A-B3E0-4C00-AA85-ED33BD524FFB}" srcOrd="3" destOrd="0" presId="urn:microsoft.com/office/officeart/2005/8/layout/process2"/>
    <dgm:cxn modelId="{DE7D4B6E-E6A7-4160-B67C-86873F2608B7}" type="presParOf" srcId="{979D196A-B3E0-4C00-AA85-ED33BD524FFB}" destId="{62603087-63C9-4D29-9E33-1893CEAE62F5}" srcOrd="0" destOrd="0" presId="urn:microsoft.com/office/officeart/2005/8/layout/process2"/>
    <dgm:cxn modelId="{9CD13509-D4ED-4C05-8044-B885CE2F8EC3}" type="presParOf" srcId="{6A6F3B28-A05F-4A2F-8792-ABA61CC48843}" destId="{2D24E2C5-4AAB-415D-95D7-36C612144ED8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F058B1-3026-453B-99B5-E96AA513ADD2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00A9B93-CC67-468C-9918-98ED6C865124}">
      <dgm:prSet/>
      <dgm:spPr/>
      <dgm:t>
        <a:bodyPr/>
        <a:lstStyle/>
        <a:p>
          <a:r>
            <a:rPr lang="en-GB"/>
            <a:t>Newly formed stoma</a:t>
          </a:r>
          <a:endParaRPr lang="en-US"/>
        </a:p>
      </dgm:t>
    </dgm:pt>
    <dgm:pt modelId="{16D9871F-6229-41CD-B16F-C20FF0FDAEE3}" type="parTrans" cxnId="{27BD7812-D282-4E3B-A6AB-67C78F181D62}">
      <dgm:prSet/>
      <dgm:spPr/>
      <dgm:t>
        <a:bodyPr/>
        <a:lstStyle/>
        <a:p>
          <a:endParaRPr lang="en-US"/>
        </a:p>
      </dgm:t>
    </dgm:pt>
    <dgm:pt modelId="{FDBF3A52-D2B6-4153-A61F-3A67626B7AAA}" type="sibTrans" cxnId="{27BD7812-D282-4E3B-A6AB-67C78F181D62}">
      <dgm:prSet/>
      <dgm:spPr/>
      <dgm:t>
        <a:bodyPr/>
        <a:lstStyle/>
        <a:p>
          <a:endParaRPr lang="en-US"/>
        </a:p>
      </dgm:t>
    </dgm:pt>
    <dgm:pt modelId="{21E2BE04-4C6D-498A-8B32-D6F86F0B7608}">
      <dgm:prSet/>
      <dgm:spPr/>
      <dgm:t>
        <a:bodyPr/>
        <a:lstStyle/>
        <a:p>
          <a:r>
            <a:rPr lang="en-GB" dirty="0"/>
            <a:t>Bowel affected by disease or treatment (</a:t>
          </a:r>
          <a:r>
            <a:rPr lang="en-GB" dirty="0" err="1"/>
            <a:t>eg</a:t>
          </a:r>
          <a:r>
            <a:rPr lang="en-GB" dirty="0"/>
            <a:t>, gastroenteritis, IBD, chemotherapy)</a:t>
          </a:r>
          <a:endParaRPr lang="en-US" dirty="0"/>
        </a:p>
      </dgm:t>
    </dgm:pt>
    <dgm:pt modelId="{14D485C6-97DC-4C5B-8B03-485EF2C581C4}" type="parTrans" cxnId="{81DB27BE-A2E5-4D49-864F-9BC89488E3D3}">
      <dgm:prSet/>
      <dgm:spPr/>
      <dgm:t>
        <a:bodyPr/>
        <a:lstStyle/>
        <a:p>
          <a:endParaRPr lang="en-US"/>
        </a:p>
      </dgm:t>
    </dgm:pt>
    <dgm:pt modelId="{EBC8D794-394C-4B40-BA01-15B2C6D4F554}" type="sibTrans" cxnId="{81DB27BE-A2E5-4D49-864F-9BC89488E3D3}">
      <dgm:prSet/>
      <dgm:spPr/>
      <dgm:t>
        <a:bodyPr/>
        <a:lstStyle/>
        <a:p>
          <a:endParaRPr lang="en-US"/>
        </a:p>
      </dgm:t>
    </dgm:pt>
    <dgm:pt modelId="{B814A2B0-1E37-4AB5-9FC4-6DD6E822FBAC}">
      <dgm:prSet/>
      <dgm:spPr/>
      <dgm:t>
        <a:bodyPr/>
        <a:lstStyle/>
        <a:p>
          <a:r>
            <a:rPr lang="en-GB" dirty="0"/>
            <a:t>Short gut syndrome</a:t>
          </a:r>
          <a:endParaRPr lang="en-US" dirty="0"/>
        </a:p>
      </dgm:t>
    </dgm:pt>
    <dgm:pt modelId="{D0058D14-72AC-437E-B79B-FC18AD67B33E}" type="parTrans" cxnId="{6E30ED3A-1D2C-42F6-BCB9-12C0F13AA5AF}">
      <dgm:prSet/>
      <dgm:spPr/>
      <dgm:t>
        <a:bodyPr/>
        <a:lstStyle/>
        <a:p>
          <a:endParaRPr lang="en-US"/>
        </a:p>
      </dgm:t>
    </dgm:pt>
    <dgm:pt modelId="{E6A716D4-DB50-446C-96B4-6485519DC54E}" type="sibTrans" cxnId="{6E30ED3A-1D2C-42F6-BCB9-12C0F13AA5AF}">
      <dgm:prSet/>
      <dgm:spPr/>
      <dgm:t>
        <a:bodyPr/>
        <a:lstStyle/>
        <a:p>
          <a:endParaRPr lang="en-US"/>
        </a:p>
      </dgm:t>
    </dgm:pt>
    <dgm:pt modelId="{03092F37-EDD1-4997-9A19-F7FE5DE7C7BE}">
      <dgm:prSet/>
      <dgm:spPr/>
      <dgm:t>
        <a:bodyPr/>
        <a:lstStyle/>
        <a:p>
          <a:r>
            <a:rPr lang="en-GB" dirty="0"/>
            <a:t>Partial bowel obstruction</a:t>
          </a:r>
          <a:endParaRPr lang="en-US" dirty="0"/>
        </a:p>
      </dgm:t>
    </dgm:pt>
    <dgm:pt modelId="{66D3E76A-4EDE-4EF3-902A-31E4DF02408D}" type="parTrans" cxnId="{BEC52C40-0BF4-440B-8C0C-54CA7CED72FA}">
      <dgm:prSet/>
      <dgm:spPr/>
      <dgm:t>
        <a:bodyPr/>
        <a:lstStyle/>
        <a:p>
          <a:endParaRPr lang="en-US"/>
        </a:p>
      </dgm:t>
    </dgm:pt>
    <dgm:pt modelId="{DE6F1052-2BED-4968-BF2C-FB99643B0885}" type="sibTrans" cxnId="{BEC52C40-0BF4-440B-8C0C-54CA7CED72FA}">
      <dgm:prSet/>
      <dgm:spPr/>
      <dgm:t>
        <a:bodyPr/>
        <a:lstStyle/>
        <a:p>
          <a:endParaRPr lang="en-US"/>
        </a:p>
      </dgm:t>
    </dgm:pt>
    <dgm:pt modelId="{A577CD22-0AA6-45D3-BB48-8F357A3DEAE7}">
      <dgm:prSet/>
      <dgm:spPr/>
      <dgm:t>
        <a:bodyPr/>
        <a:lstStyle/>
        <a:p>
          <a:r>
            <a:rPr lang="en-US" dirty="0"/>
            <a:t>Non-adherence with diet/medications such as loperamide.</a:t>
          </a:r>
        </a:p>
      </dgm:t>
    </dgm:pt>
    <dgm:pt modelId="{54FD6680-3A64-4E76-A6AB-384434ED3F5C}" type="parTrans" cxnId="{825F2974-49A8-421B-8205-4D7283D24B14}">
      <dgm:prSet/>
      <dgm:spPr/>
      <dgm:t>
        <a:bodyPr/>
        <a:lstStyle/>
        <a:p>
          <a:endParaRPr lang="en-US"/>
        </a:p>
      </dgm:t>
    </dgm:pt>
    <dgm:pt modelId="{43161DE1-DFA4-4EC7-AC53-2327284190BC}" type="sibTrans" cxnId="{825F2974-49A8-421B-8205-4D7283D24B14}">
      <dgm:prSet/>
      <dgm:spPr/>
      <dgm:t>
        <a:bodyPr/>
        <a:lstStyle/>
        <a:p>
          <a:endParaRPr lang="en-US"/>
        </a:p>
      </dgm:t>
    </dgm:pt>
    <dgm:pt modelId="{BA3BBDAC-731D-4851-BF8B-B859A408244E}" type="pres">
      <dgm:prSet presAssocID="{3FF058B1-3026-453B-99B5-E96AA513ADD2}" presName="vert0" presStyleCnt="0">
        <dgm:presLayoutVars>
          <dgm:dir/>
          <dgm:animOne val="branch"/>
          <dgm:animLvl val="lvl"/>
        </dgm:presLayoutVars>
      </dgm:prSet>
      <dgm:spPr/>
    </dgm:pt>
    <dgm:pt modelId="{2F5B1B60-7460-4FFA-9583-942970949209}" type="pres">
      <dgm:prSet presAssocID="{D00A9B93-CC67-468C-9918-98ED6C865124}" presName="thickLine" presStyleLbl="alignNode1" presStyleIdx="0" presStyleCnt="5"/>
      <dgm:spPr/>
    </dgm:pt>
    <dgm:pt modelId="{26A0D86C-2B28-4DE7-A628-77CF5B2CEF92}" type="pres">
      <dgm:prSet presAssocID="{D00A9B93-CC67-468C-9918-98ED6C865124}" presName="horz1" presStyleCnt="0"/>
      <dgm:spPr/>
    </dgm:pt>
    <dgm:pt modelId="{53BBC757-75AF-4E7C-BB68-2CC1632CDEC5}" type="pres">
      <dgm:prSet presAssocID="{D00A9B93-CC67-468C-9918-98ED6C865124}" presName="tx1" presStyleLbl="revTx" presStyleIdx="0" presStyleCnt="5"/>
      <dgm:spPr/>
    </dgm:pt>
    <dgm:pt modelId="{31B42EFC-B10A-4EA5-9E4A-DEDA961CDA21}" type="pres">
      <dgm:prSet presAssocID="{D00A9B93-CC67-468C-9918-98ED6C865124}" presName="vert1" presStyleCnt="0"/>
      <dgm:spPr/>
    </dgm:pt>
    <dgm:pt modelId="{CA39FD05-C7AA-434C-9584-55DC1A06294A}" type="pres">
      <dgm:prSet presAssocID="{21E2BE04-4C6D-498A-8B32-D6F86F0B7608}" presName="thickLine" presStyleLbl="alignNode1" presStyleIdx="1" presStyleCnt="5"/>
      <dgm:spPr/>
    </dgm:pt>
    <dgm:pt modelId="{8CD35593-732E-4E41-A017-1EA768F05460}" type="pres">
      <dgm:prSet presAssocID="{21E2BE04-4C6D-498A-8B32-D6F86F0B7608}" presName="horz1" presStyleCnt="0"/>
      <dgm:spPr/>
    </dgm:pt>
    <dgm:pt modelId="{35CFBFAF-0513-426B-A8A5-801180231EED}" type="pres">
      <dgm:prSet presAssocID="{21E2BE04-4C6D-498A-8B32-D6F86F0B7608}" presName="tx1" presStyleLbl="revTx" presStyleIdx="1" presStyleCnt="5"/>
      <dgm:spPr/>
    </dgm:pt>
    <dgm:pt modelId="{D7C284FE-4862-4EA0-8821-C65986F571AF}" type="pres">
      <dgm:prSet presAssocID="{21E2BE04-4C6D-498A-8B32-D6F86F0B7608}" presName="vert1" presStyleCnt="0"/>
      <dgm:spPr/>
    </dgm:pt>
    <dgm:pt modelId="{6D42E298-9C65-44CA-B190-56D69E266ADE}" type="pres">
      <dgm:prSet presAssocID="{B814A2B0-1E37-4AB5-9FC4-6DD6E822FBAC}" presName="thickLine" presStyleLbl="alignNode1" presStyleIdx="2" presStyleCnt="5"/>
      <dgm:spPr/>
    </dgm:pt>
    <dgm:pt modelId="{14C8CCD1-A43F-4CFB-87B4-EDF8CB07B987}" type="pres">
      <dgm:prSet presAssocID="{B814A2B0-1E37-4AB5-9FC4-6DD6E822FBAC}" presName="horz1" presStyleCnt="0"/>
      <dgm:spPr/>
    </dgm:pt>
    <dgm:pt modelId="{607D85E7-FE33-48CA-A599-0664D4D6398D}" type="pres">
      <dgm:prSet presAssocID="{B814A2B0-1E37-4AB5-9FC4-6DD6E822FBAC}" presName="tx1" presStyleLbl="revTx" presStyleIdx="2" presStyleCnt="5"/>
      <dgm:spPr/>
    </dgm:pt>
    <dgm:pt modelId="{7FB54074-3C28-40AF-8B8F-2F145C222E69}" type="pres">
      <dgm:prSet presAssocID="{B814A2B0-1E37-4AB5-9FC4-6DD6E822FBAC}" presName="vert1" presStyleCnt="0"/>
      <dgm:spPr/>
    </dgm:pt>
    <dgm:pt modelId="{5C272238-2CD2-4550-8B67-18D7BCA82098}" type="pres">
      <dgm:prSet presAssocID="{03092F37-EDD1-4997-9A19-F7FE5DE7C7BE}" presName="thickLine" presStyleLbl="alignNode1" presStyleIdx="3" presStyleCnt="5"/>
      <dgm:spPr/>
    </dgm:pt>
    <dgm:pt modelId="{A6BB0DBE-8899-4A37-ADCB-B52DF572820B}" type="pres">
      <dgm:prSet presAssocID="{03092F37-EDD1-4997-9A19-F7FE5DE7C7BE}" presName="horz1" presStyleCnt="0"/>
      <dgm:spPr/>
    </dgm:pt>
    <dgm:pt modelId="{67D9DA85-11A8-45F2-B291-307E65F7AF4A}" type="pres">
      <dgm:prSet presAssocID="{03092F37-EDD1-4997-9A19-F7FE5DE7C7BE}" presName="tx1" presStyleLbl="revTx" presStyleIdx="3" presStyleCnt="5"/>
      <dgm:spPr/>
    </dgm:pt>
    <dgm:pt modelId="{6E35D4F6-D623-43E4-B2BF-920CC9CFD670}" type="pres">
      <dgm:prSet presAssocID="{03092F37-EDD1-4997-9A19-F7FE5DE7C7BE}" presName="vert1" presStyleCnt="0"/>
      <dgm:spPr/>
    </dgm:pt>
    <dgm:pt modelId="{F5179252-CA3E-4FCD-ABF1-AFBD86583F1B}" type="pres">
      <dgm:prSet presAssocID="{A577CD22-0AA6-45D3-BB48-8F357A3DEAE7}" presName="thickLine" presStyleLbl="alignNode1" presStyleIdx="4" presStyleCnt="5"/>
      <dgm:spPr/>
    </dgm:pt>
    <dgm:pt modelId="{996B72AE-3B39-477F-BFB8-FAF951BE1B96}" type="pres">
      <dgm:prSet presAssocID="{A577CD22-0AA6-45D3-BB48-8F357A3DEAE7}" presName="horz1" presStyleCnt="0"/>
      <dgm:spPr/>
    </dgm:pt>
    <dgm:pt modelId="{1D43C5D4-D683-436B-A5EE-D5422BA55456}" type="pres">
      <dgm:prSet presAssocID="{A577CD22-0AA6-45D3-BB48-8F357A3DEAE7}" presName="tx1" presStyleLbl="revTx" presStyleIdx="4" presStyleCnt="5"/>
      <dgm:spPr/>
    </dgm:pt>
    <dgm:pt modelId="{8D49A42A-ADD8-4427-9520-9BAA3ECFDABE}" type="pres">
      <dgm:prSet presAssocID="{A577CD22-0AA6-45D3-BB48-8F357A3DEAE7}" presName="vert1" presStyleCnt="0"/>
      <dgm:spPr/>
    </dgm:pt>
  </dgm:ptLst>
  <dgm:cxnLst>
    <dgm:cxn modelId="{27BD7812-D282-4E3B-A6AB-67C78F181D62}" srcId="{3FF058B1-3026-453B-99B5-E96AA513ADD2}" destId="{D00A9B93-CC67-468C-9918-98ED6C865124}" srcOrd="0" destOrd="0" parTransId="{16D9871F-6229-41CD-B16F-C20FF0FDAEE3}" sibTransId="{FDBF3A52-D2B6-4153-A61F-3A67626B7AAA}"/>
    <dgm:cxn modelId="{6E30ED3A-1D2C-42F6-BCB9-12C0F13AA5AF}" srcId="{3FF058B1-3026-453B-99B5-E96AA513ADD2}" destId="{B814A2B0-1E37-4AB5-9FC4-6DD6E822FBAC}" srcOrd="2" destOrd="0" parTransId="{D0058D14-72AC-437E-B79B-FC18AD67B33E}" sibTransId="{E6A716D4-DB50-446C-96B4-6485519DC54E}"/>
    <dgm:cxn modelId="{BEC52C40-0BF4-440B-8C0C-54CA7CED72FA}" srcId="{3FF058B1-3026-453B-99B5-E96AA513ADD2}" destId="{03092F37-EDD1-4997-9A19-F7FE5DE7C7BE}" srcOrd="3" destOrd="0" parTransId="{66D3E76A-4EDE-4EF3-902A-31E4DF02408D}" sibTransId="{DE6F1052-2BED-4968-BF2C-FB99643B0885}"/>
    <dgm:cxn modelId="{FDB15C42-00FB-4EB1-8CB6-EEEACD9ADC35}" type="presOf" srcId="{A577CD22-0AA6-45D3-BB48-8F357A3DEAE7}" destId="{1D43C5D4-D683-436B-A5EE-D5422BA55456}" srcOrd="0" destOrd="0" presId="urn:microsoft.com/office/officeart/2008/layout/LinedList"/>
    <dgm:cxn modelId="{A1EBA963-1F8A-4A47-BF62-BE3A9C4F9490}" type="presOf" srcId="{B814A2B0-1E37-4AB5-9FC4-6DD6E822FBAC}" destId="{607D85E7-FE33-48CA-A599-0664D4D6398D}" srcOrd="0" destOrd="0" presId="urn:microsoft.com/office/officeart/2008/layout/LinedList"/>
    <dgm:cxn modelId="{825F2974-49A8-421B-8205-4D7283D24B14}" srcId="{3FF058B1-3026-453B-99B5-E96AA513ADD2}" destId="{A577CD22-0AA6-45D3-BB48-8F357A3DEAE7}" srcOrd="4" destOrd="0" parTransId="{54FD6680-3A64-4E76-A6AB-384434ED3F5C}" sibTransId="{43161DE1-DFA4-4EC7-AC53-2327284190BC}"/>
    <dgm:cxn modelId="{C7BAE67B-2205-48BC-B2A1-428B02FF3B17}" type="presOf" srcId="{D00A9B93-CC67-468C-9918-98ED6C865124}" destId="{53BBC757-75AF-4E7C-BB68-2CC1632CDEC5}" srcOrd="0" destOrd="0" presId="urn:microsoft.com/office/officeart/2008/layout/LinedList"/>
    <dgm:cxn modelId="{47107B98-C8FE-4526-888A-2023B4B99503}" type="presOf" srcId="{03092F37-EDD1-4997-9A19-F7FE5DE7C7BE}" destId="{67D9DA85-11A8-45F2-B291-307E65F7AF4A}" srcOrd="0" destOrd="0" presId="urn:microsoft.com/office/officeart/2008/layout/LinedList"/>
    <dgm:cxn modelId="{CE150BAC-CF50-4835-8086-C780A14B84FB}" type="presOf" srcId="{21E2BE04-4C6D-498A-8B32-D6F86F0B7608}" destId="{35CFBFAF-0513-426B-A8A5-801180231EED}" srcOrd="0" destOrd="0" presId="urn:microsoft.com/office/officeart/2008/layout/LinedList"/>
    <dgm:cxn modelId="{81DB27BE-A2E5-4D49-864F-9BC89488E3D3}" srcId="{3FF058B1-3026-453B-99B5-E96AA513ADD2}" destId="{21E2BE04-4C6D-498A-8B32-D6F86F0B7608}" srcOrd="1" destOrd="0" parTransId="{14D485C6-97DC-4C5B-8B03-485EF2C581C4}" sibTransId="{EBC8D794-394C-4B40-BA01-15B2C6D4F554}"/>
    <dgm:cxn modelId="{DB8423C0-89C9-4B1A-A52B-0B01D27CCEE0}" type="presOf" srcId="{3FF058B1-3026-453B-99B5-E96AA513ADD2}" destId="{BA3BBDAC-731D-4851-BF8B-B859A408244E}" srcOrd="0" destOrd="0" presId="urn:microsoft.com/office/officeart/2008/layout/LinedList"/>
    <dgm:cxn modelId="{0024F160-2AA7-43BC-9166-E45F577D8294}" type="presParOf" srcId="{BA3BBDAC-731D-4851-BF8B-B859A408244E}" destId="{2F5B1B60-7460-4FFA-9583-942970949209}" srcOrd="0" destOrd="0" presId="urn:microsoft.com/office/officeart/2008/layout/LinedList"/>
    <dgm:cxn modelId="{09232928-843C-4970-BD13-3B1211740524}" type="presParOf" srcId="{BA3BBDAC-731D-4851-BF8B-B859A408244E}" destId="{26A0D86C-2B28-4DE7-A628-77CF5B2CEF92}" srcOrd="1" destOrd="0" presId="urn:microsoft.com/office/officeart/2008/layout/LinedList"/>
    <dgm:cxn modelId="{B09B3F3C-3E88-4B6D-81AE-3CAF3B163383}" type="presParOf" srcId="{26A0D86C-2B28-4DE7-A628-77CF5B2CEF92}" destId="{53BBC757-75AF-4E7C-BB68-2CC1632CDEC5}" srcOrd="0" destOrd="0" presId="urn:microsoft.com/office/officeart/2008/layout/LinedList"/>
    <dgm:cxn modelId="{77A11F52-7B6C-4CFD-A194-A01A5F452083}" type="presParOf" srcId="{26A0D86C-2B28-4DE7-A628-77CF5B2CEF92}" destId="{31B42EFC-B10A-4EA5-9E4A-DEDA961CDA21}" srcOrd="1" destOrd="0" presId="urn:microsoft.com/office/officeart/2008/layout/LinedList"/>
    <dgm:cxn modelId="{BCB18E04-3B66-4335-8F25-A58AFD0D6A56}" type="presParOf" srcId="{BA3BBDAC-731D-4851-BF8B-B859A408244E}" destId="{CA39FD05-C7AA-434C-9584-55DC1A06294A}" srcOrd="2" destOrd="0" presId="urn:microsoft.com/office/officeart/2008/layout/LinedList"/>
    <dgm:cxn modelId="{2920F0BE-7104-467B-A389-81F3BA59947F}" type="presParOf" srcId="{BA3BBDAC-731D-4851-BF8B-B859A408244E}" destId="{8CD35593-732E-4E41-A017-1EA768F05460}" srcOrd="3" destOrd="0" presId="urn:microsoft.com/office/officeart/2008/layout/LinedList"/>
    <dgm:cxn modelId="{69458F7C-DE1C-410A-A54A-0E95F11CDF90}" type="presParOf" srcId="{8CD35593-732E-4E41-A017-1EA768F05460}" destId="{35CFBFAF-0513-426B-A8A5-801180231EED}" srcOrd="0" destOrd="0" presId="urn:microsoft.com/office/officeart/2008/layout/LinedList"/>
    <dgm:cxn modelId="{43FBD5D6-24BA-43D0-96F1-AD6FC42B7178}" type="presParOf" srcId="{8CD35593-732E-4E41-A017-1EA768F05460}" destId="{D7C284FE-4862-4EA0-8821-C65986F571AF}" srcOrd="1" destOrd="0" presId="urn:microsoft.com/office/officeart/2008/layout/LinedList"/>
    <dgm:cxn modelId="{93C58EAC-8CBE-4519-825C-6A6C9B39232B}" type="presParOf" srcId="{BA3BBDAC-731D-4851-BF8B-B859A408244E}" destId="{6D42E298-9C65-44CA-B190-56D69E266ADE}" srcOrd="4" destOrd="0" presId="urn:microsoft.com/office/officeart/2008/layout/LinedList"/>
    <dgm:cxn modelId="{7DD6B442-9962-4653-9DA1-37F7D79C0BEC}" type="presParOf" srcId="{BA3BBDAC-731D-4851-BF8B-B859A408244E}" destId="{14C8CCD1-A43F-4CFB-87B4-EDF8CB07B987}" srcOrd="5" destOrd="0" presId="urn:microsoft.com/office/officeart/2008/layout/LinedList"/>
    <dgm:cxn modelId="{A1B7767B-32D4-4C94-AC23-83404D80E596}" type="presParOf" srcId="{14C8CCD1-A43F-4CFB-87B4-EDF8CB07B987}" destId="{607D85E7-FE33-48CA-A599-0664D4D6398D}" srcOrd="0" destOrd="0" presId="urn:microsoft.com/office/officeart/2008/layout/LinedList"/>
    <dgm:cxn modelId="{C6B116C9-BB99-4D5D-AE12-4E028CD5E222}" type="presParOf" srcId="{14C8CCD1-A43F-4CFB-87B4-EDF8CB07B987}" destId="{7FB54074-3C28-40AF-8B8F-2F145C222E69}" srcOrd="1" destOrd="0" presId="urn:microsoft.com/office/officeart/2008/layout/LinedList"/>
    <dgm:cxn modelId="{0FBB7973-597A-4C14-AC9F-E89A7BF2087B}" type="presParOf" srcId="{BA3BBDAC-731D-4851-BF8B-B859A408244E}" destId="{5C272238-2CD2-4550-8B67-18D7BCA82098}" srcOrd="6" destOrd="0" presId="urn:microsoft.com/office/officeart/2008/layout/LinedList"/>
    <dgm:cxn modelId="{CB67A08C-CB38-4166-917C-30A77A5E7617}" type="presParOf" srcId="{BA3BBDAC-731D-4851-BF8B-B859A408244E}" destId="{A6BB0DBE-8899-4A37-ADCB-B52DF572820B}" srcOrd="7" destOrd="0" presId="urn:microsoft.com/office/officeart/2008/layout/LinedList"/>
    <dgm:cxn modelId="{D52E2F8F-F080-4C84-91D6-90F33CD3FA03}" type="presParOf" srcId="{A6BB0DBE-8899-4A37-ADCB-B52DF572820B}" destId="{67D9DA85-11A8-45F2-B291-307E65F7AF4A}" srcOrd="0" destOrd="0" presId="urn:microsoft.com/office/officeart/2008/layout/LinedList"/>
    <dgm:cxn modelId="{82190986-3098-46BA-8D47-8F1659544603}" type="presParOf" srcId="{A6BB0DBE-8899-4A37-ADCB-B52DF572820B}" destId="{6E35D4F6-D623-43E4-B2BF-920CC9CFD670}" srcOrd="1" destOrd="0" presId="urn:microsoft.com/office/officeart/2008/layout/LinedList"/>
    <dgm:cxn modelId="{DD3F89C4-5B83-40FE-882A-1EA90B37F78B}" type="presParOf" srcId="{BA3BBDAC-731D-4851-BF8B-B859A408244E}" destId="{F5179252-CA3E-4FCD-ABF1-AFBD86583F1B}" srcOrd="8" destOrd="0" presId="urn:microsoft.com/office/officeart/2008/layout/LinedList"/>
    <dgm:cxn modelId="{E19F074E-90CF-4817-9B62-A8C1B2C8EA95}" type="presParOf" srcId="{BA3BBDAC-731D-4851-BF8B-B859A408244E}" destId="{996B72AE-3B39-477F-BFB8-FAF951BE1B96}" srcOrd="9" destOrd="0" presId="urn:microsoft.com/office/officeart/2008/layout/LinedList"/>
    <dgm:cxn modelId="{5CBA34E7-8966-42DC-94D3-73D0C42D2DA5}" type="presParOf" srcId="{996B72AE-3B39-477F-BFB8-FAF951BE1B96}" destId="{1D43C5D4-D683-436B-A5EE-D5422BA55456}" srcOrd="0" destOrd="0" presId="urn:microsoft.com/office/officeart/2008/layout/LinedList"/>
    <dgm:cxn modelId="{7C252940-5819-4132-B967-2FD6BF63D2AA}" type="presParOf" srcId="{996B72AE-3B39-477F-BFB8-FAF951BE1B96}" destId="{8D49A42A-ADD8-4427-9520-9BAA3ECFDAB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6721C1-26EC-477E-8774-1E3D114EA40E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490DD60-BAE6-41C4-9400-802846B2E364}">
      <dgm:prSet/>
      <dgm:spPr/>
      <dgm:t>
        <a:bodyPr/>
        <a:lstStyle/>
        <a:p>
          <a:r>
            <a:rPr lang="en-GB"/>
            <a:t>Dehydration – low BP/circulating volume – poor renal perfusion – AKI.</a:t>
          </a:r>
          <a:endParaRPr lang="en-US"/>
        </a:p>
      </dgm:t>
    </dgm:pt>
    <dgm:pt modelId="{6E0D07CF-2EA3-4B59-8691-5752412AC856}" type="parTrans" cxnId="{FA20ABF7-E06D-4A95-8BFF-FFC8DA0BFA9D}">
      <dgm:prSet/>
      <dgm:spPr/>
      <dgm:t>
        <a:bodyPr/>
        <a:lstStyle/>
        <a:p>
          <a:endParaRPr lang="en-US"/>
        </a:p>
      </dgm:t>
    </dgm:pt>
    <dgm:pt modelId="{B42B52F1-D107-4FB8-80AB-66E69BD3DFCF}" type="sibTrans" cxnId="{FA20ABF7-E06D-4A95-8BFF-FFC8DA0BFA9D}">
      <dgm:prSet/>
      <dgm:spPr/>
      <dgm:t>
        <a:bodyPr/>
        <a:lstStyle/>
        <a:p>
          <a:endParaRPr lang="en-US"/>
        </a:p>
      </dgm:t>
    </dgm:pt>
    <dgm:pt modelId="{2F2C243B-F8E4-4470-AE22-DC46DD5E406B}">
      <dgm:prSet/>
      <dgm:spPr/>
      <dgm:t>
        <a:bodyPr/>
        <a:lstStyle/>
        <a:p>
          <a:r>
            <a:rPr lang="en-GB"/>
            <a:t>Medications may not be absorbed properly due to fast gut transit time.</a:t>
          </a:r>
          <a:endParaRPr lang="en-US"/>
        </a:p>
      </dgm:t>
    </dgm:pt>
    <dgm:pt modelId="{8BE3B9A5-5B6B-4D68-BA01-D1EB7B8A2ED7}" type="parTrans" cxnId="{9E0F4E5B-8ABF-40F2-859E-40DB496DA82C}">
      <dgm:prSet/>
      <dgm:spPr/>
      <dgm:t>
        <a:bodyPr/>
        <a:lstStyle/>
        <a:p>
          <a:endParaRPr lang="en-US"/>
        </a:p>
      </dgm:t>
    </dgm:pt>
    <dgm:pt modelId="{1B2EC9F7-464E-4058-8E12-3AA46EE42270}" type="sibTrans" cxnId="{9E0F4E5B-8ABF-40F2-859E-40DB496DA82C}">
      <dgm:prSet/>
      <dgm:spPr/>
      <dgm:t>
        <a:bodyPr/>
        <a:lstStyle/>
        <a:p>
          <a:endParaRPr lang="en-US"/>
        </a:p>
      </dgm:t>
    </dgm:pt>
    <dgm:pt modelId="{06560C87-984F-4390-B1C4-5FCF78C43776}">
      <dgm:prSet/>
      <dgm:spPr/>
      <dgm:t>
        <a:bodyPr/>
        <a:lstStyle/>
        <a:p>
          <a:r>
            <a:rPr lang="en-GB"/>
            <a:t>Under nourishment – weight loss, muscle loss. </a:t>
          </a:r>
          <a:endParaRPr lang="en-US"/>
        </a:p>
      </dgm:t>
    </dgm:pt>
    <dgm:pt modelId="{8FB53E61-4242-4200-BF8C-ED9E8BB7C10B}" type="parTrans" cxnId="{AFCC336E-7AB2-4AB8-8FE0-640217ED9889}">
      <dgm:prSet/>
      <dgm:spPr/>
      <dgm:t>
        <a:bodyPr/>
        <a:lstStyle/>
        <a:p>
          <a:endParaRPr lang="en-US"/>
        </a:p>
      </dgm:t>
    </dgm:pt>
    <dgm:pt modelId="{1F3712D0-3D5B-4BB8-A3E8-62780A809DCD}" type="sibTrans" cxnId="{AFCC336E-7AB2-4AB8-8FE0-640217ED9889}">
      <dgm:prSet/>
      <dgm:spPr/>
      <dgm:t>
        <a:bodyPr/>
        <a:lstStyle/>
        <a:p>
          <a:endParaRPr lang="en-US"/>
        </a:p>
      </dgm:t>
    </dgm:pt>
    <dgm:pt modelId="{FA529E49-1A17-4CD8-B412-9407C05C8C77}">
      <dgm:prSet/>
      <dgm:spPr/>
      <dgm:t>
        <a:bodyPr/>
        <a:lstStyle/>
        <a:p>
          <a:r>
            <a:rPr lang="en-GB"/>
            <a:t>Electrolyte imbalance – heart arrythmias.</a:t>
          </a:r>
          <a:endParaRPr lang="en-US"/>
        </a:p>
      </dgm:t>
    </dgm:pt>
    <dgm:pt modelId="{BC290AF8-205F-436E-93E1-5E34C008F532}" type="parTrans" cxnId="{279D4C0F-9358-440F-A0B1-530CC1ACAE93}">
      <dgm:prSet/>
      <dgm:spPr/>
      <dgm:t>
        <a:bodyPr/>
        <a:lstStyle/>
        <a:p>
          <a:endParaRPr lang="en-US"/>
        </a:p>
      </dgm:t>
    </dgm:pt>
    <dgm:pt modelId="{EDFF60FA-E6DB-406D-9F05-C644F5142FA7}" type="sibTrans" cxnId="{279D4C0F-9358-440F-A0B1-530CC1ACAE93}">
      <dgm:prSet/>
      <dgm:spPr/>
      <dgm:t>
        <a:bodyPr/>
        <a:lstStyle/>
        <a:p>
          <a:endParaRPr lang="en-US"/>
        </a:p>
      </dgm:t>
    </dgm:pt>
    <dgm:pt modelId="{B89F7FF6-3132-4737-88C3-94D75770B185}">
      <dgm:prSet/>
      <dgm:spPr/>
      <dgm:t>
        <a:bodyPr/>
        <a:lstStyle/>
        <a:p>
          <a:r>
            <a:rPr lang="en-GB"/>
            <a:t>Leaking stoma bags – poor skin integrity.</a:t>
          </a:r>
          <a:endParaRPr lang="en-US"/>
        </a:p>
      </dgm:t>
    </dgm:pt>
    <dgm:pt modelId="{D2B07C01-D612-4939-A0A4-34C9F00D3B6B}" type="parTrans" cxnId="{72B99184-D663-449C-9A95-645753CC3B41}">
      <dgm:prSet/>
      <dgm:spPr/>
      <dgm:t>
        <a:bodyPr/>
        <a:lstStyle/>
        <a:p>
          <a:endParaRPr lang="en-US"/>
        </a:p>
      </dgm:t>
    </dgm:pt>
    <dgm:pt modelId="{3ECC26CD-BE7E-4298-A51F-7AEAEA8CBEC0}" type="sibTrans" cxnId="{72B99184-D663-449C-9A95-645753CC3B41}">
      <dgm:prSet/>
      <dgm:spPr/>
      <dgm:t>
        <a:bodyPr/>
        <a:lstStyle/>
        <a:p>
          <a:endParaRPr lang="en-US"/>
        </a:p>
      </dgm:t>
    </dgm:pt>
    <dgm:pt modelId="{910675E8-5F23-4DE4-B98B-901244558086}">
      <dgm:prSet/>
      <dgm:spPr/>
      <dgm:t>
        <a:bodyPr/>
        <a:lstStyle/>
        <a:p>
          <a:r>
            <a:rPr lang="en-GB" dirty="0"/>
            <a:t>Psychological consequences – loss of confidence, social isolation, depression &amp; anxiety. </a:t>
          </a:r>
          <a:endParaRPr lang="en-US" dirty="0"/>
        </a:p>
      </dgm:t>
    </dgm:pt>
    <dgm:pt modelId="{B1D86257-9D74-4343-B23E-2378DE941CE5}" type="parTrans" cxnId="{87D54C70-827F-4E41-925A-6EF27D4229E2}">
      <dgm:prSet/>
      <dgm:spPr/>
      <dgm:t>
        <a:bodyPr/>
        <a:lstStyle/>
        <a:p>
          <a:endParaRPr lang="en-US"/>
        </a:p>
      </dgm:t>
    </dgm:pt>
    <dgm:pt modelId="{45D372F6-6F90-4729-AC5D-6E5B783BCB23}" type="sibTrans" cxnId="{87D54C70-827F-4E41-925A-6EF27D4229E2}">
      <dgm:prSet/>
      <dgm:spPr/>
      <dgm:t>
        <a:bodyPr/>
        <a:lstStyle/>
        <a:p>
          <a:endParaRPr lang="en-US"/>
        </a:p>
      </dgm:t>
    </dgm:pt>
    <dgm:pt modelId="{93BFED38-C730-42DF-901D-B306D21E0F47}" type="pres">
      <dgm:prSet presAssocID="{C06721C1-26EC-477E-8774-1E3D114EA40E}" presName="vert0" presStyleCnt="0">
        <dgm:presLayoutVars>
          <dgm:dir/>
          <dgm:animOne val="branch"/>
          <dgm:animLvl val="lvl"/>
        </dgm:presLayoutVars>
      </dgm:prSet>
      <dgm:spPr/>
    </dgm:pt>
    <dgm:pt modelId="{D640FC89-CFC8-401A-96ED-376075AE2D7B}" type="pres">
      <dgm:prSet presAssocID="{F490DD60-BAE6-41C4-9400-802846B2E364}" presName="thickLine" presStyleLbl="alignNode1" presStyleIdx="0" presStyleCnt="6"/>
      <dgm:spPr/>
    </dgm:pt>
    <dgm:pt modelId="{79DF4638-1459-40CF-B9B6-08E6B5654B52}" type="pres">
      <dgm:prSet presAssocID="{F490DD60-BAE6-41C4-9400-802846B2E364}" presName="horz1" presStyleCnt="0"/>
      <dgm:spPr/>
    </dgm:pt>
    <dgm:pt modelId="{845F4928-AB23-407F-B4D0-CA035E1E0950}" type="pres">
      <dgm:prSet presAssocID="{F490DD60-BAE6-41C4-9400-802846B2E364}" presName="tx1" presStyleLbl="revTx" presStyleIdx="0" presStyleCnt="6"/>
      <dgm:spPr/>
    </dgm:pt>
    <dgm:pt modelId="{6C2CA193-251E-4A07-837F-DC6EE8406AFB}" type="pres">
      <dgm:prSet presAssocID="{F490DD60-BAE6-41C4-9400-802846B2E364}" presName="vert1" presStyleCnt="0"/>
      <dgm:spPr/>
    </dgm:pt>
    <dgm:pt modelId="{8D4E03B4-02DE-4943-BA04-D6D4EAD49CE6}" type="pres">
      <dgm:prSet presAssocID="{2F2C243B-F8E4-4470-AE22-DC46DD5E406B}" presName="thickLine" presStyleLbl="alignNode1" presStyleIdx="1" presStyleCnt="6"/>
      <dgm:spPr/>
    </dgm:pt>
    <dgm:pt modelId="{D80E143D-6C80-45A2-AF36-9B2B910D84CB}" type="pres">
      <dgm:prSet presAssocID="{2F2C243B-F8E4-4470-AE22-DC46DD5E406B}" presName="horz1" presStyleCnt="0"/>
      <dgm:spPr/>
    </dgm:pt>
    <dgm:pt modelId="{650672EE-BDCA-499C-AFEC-062023091CC8}" type="pres">
      <dgm:prSet presAssocID="{2F2C243B-F8E4-4470-AE22-DC46DD5E406B}" presName="tx1" presStyleLbl="revTx" presStyleIdx="1" presStyleCnt="6"/>
      <dgm:spPr/>
    </dgm:pt>
    <dgm:pt modelId="{C51CB595-F116-4523-8438-6B2AB393EA17}" type="pres">
      <dgm:prSet presAssocID="{2F2C243B-F8E4-4470-AE22-DC46DD5E406B}" presName="vert1" presStyleCnt="0"/>
      <dgm:spPr/>
    </dgm:pt>
    <dgm:pt modelId="{5612482E-7416-4E95-83F0-81ACA74AF57F}" type="pres">
      <dgm:prSet presAssocID="{06560C87-984F-4390-B1C4-5FCF78C43776}" presName="thickLine" presStyleLbl="alignNode1" presStyleIdx="2" presStyleCnt="6"/>
      <dgm:spPr/>
    </dgm:pt>
    <dgm:pt modelId="{935FB37C-4999-4119-ABC9-6A3714AC7E82}" type="pres">
      <dgm:prSet presAssocID="{06560C87-984F-4390-B1C4-5FCF78C43776}" presName="horz1" presStyleCnt="0"/>
      <dgm:spPr/>
    </dgm:pt>
    <dgm:pt modelId="{21209C1D-D728-4D09-B7FD-A9FE140B528B}" type="pres">
      <dgm:prSet presAssocID="{06560C87-984F-4390-B1C4-5FCF78C43776}" presName="tx1" presStyleLbl="revTx" presStyleIdx="2" presStyleCnt="6"/>
      <dgm:spPr/>
    </dgm:pt>
    <dgm:pt modelId="{002A417E-D6A8-4ECA-B2FA-FE828AFA9163}" type="pres">
      <dgm:prSet presAssocID="{06560C87-984F-4390-B1C4-5FCF78C43776}" presName="vert1" presStyleCnt="0"/>
      <dgm:spPr/>
    </dgm:pt>
    <dgm:pt modelId="{6740F9B9-0A3A-4156-8DB9-36E8D760997F}" type="pres">
      <dgm:prSet presAssocID="{FA529E49-1A17-4CD8-B412-9407C05C8C77}" presName="thickLine" presStyleLbl="alignNode1" presStyleIdx="3" presStyleCnt="6"/>
      <dgm:spPr/>
    </dgm:pt>
    <dgm:pt modelId="{EAAEE0B2-6595-4047-8394-ACE0B18B663F}" type="pres">
      <dgm:prSet presAssocID="{FA529E49-1A17-4CD8-B412-9407C05C8C77}" presName="horz1" presStyleCnt="0"/>
      <dgm:spPr/>
    </dgm:pt>
    <dgm:pt modelId="{DC13C9A5-1977-4BA3-9C63-F285EB3472FF}" type="pres">
      <dgm:prSet presAssocID="{FA529E49-1A17-4CD8-B412-9407C05C8C77}" presName="tx1" presStyleLbl="revTx" presStyleIdx="3" presStyleCnt="6"/>
      <dgm:spPr/>
    </dgm:pt>
    <dgm:pt modelId="{FE8995CA-9CEB-4EF6-B2F6-CBDE9E94CF33}" type="pres">
      <dgm:prSet presAssocID="{FA529E49-1A17-4CD8-B412-9407C05C8C77}" presName="vert1" presStyleCnt="0"/>
      <dgm:spPr/>
    </dgm:pt>
    <dgm:pt modelId="{4D157966-32F3-4E30-BD8E-6D3D16DBC2E1}" type="pres">
      <dgm:prSet presAssocID="{B89F7FF6-3132-4737-88C3-94D75770B185}" presName="thickLine" presStyleLbl="alignNode1" presStyleIdx="4" presStyleCnt="6"/>
      <dgm:spPr/>
    </dgm:pt>
    <dgm:pt modelId="{A9CFFD14-3CF4-4BFA-9154-F57699243D14}" type="pres">
      <dgm:prSet presAssocID="{B89F7FF6-3132-4737-88C3-94D75770B185}" presName="horz1" presStyleCnt="0"/>
      <dgm:spPr/>
    </dgm:pt>
    <dgm:pt modelId="{AFC4BA88-009E-4811-82D5-A080B6C77D43}" type="pres">
      <dgm:prSet presAssocID="{B89F7FF6-3132-4737-88C3-94D75770B185}" presName="tx1" presStyleLbl="revTx" presStyleIdx="4" presStyleCnt="6"/>
      <dgm:spPr/>
    </dgm:pt>
    <dgm:pt modelId="{3EE6D728-687E-40C1-AF86-BA7B4A6CEB8B}" type="pres">
      <dgm:prSet presAssocID="{B89F7FF6-3132-4737-88C3-94D75770B185}" presName="vert1" presStyleCnt="0"/>
      <dgm:spPr/>
    </dgm:pt>
    <dgm:pt modelId="{B88B5525-1B82-46A8-9D1B-632719F3EA4F}" type="pres">
      <dgm:prSet presAssocID="{910675E8-5F23-4DE4-B98B-901244558086}" presName="thickLine" presStyleLbl="alignNode1" presStyleIdx="5" presStyleCnt="6"/>
      <dgm:spPr/>
    </dgm:pt>
    <dgm:pt modelId="{D4931EED-0E88-4E54-BDCC-544A4C5E7298}" type="pres">
      <dgm:prSet presAssocID="{910675E8-5F23-4DE4-B98B-901244558086}" presName="horz1" presStyleCnt="0"/>
      <dgm:spPr/>
    </dgm:pt>
    <dgm:pt modelId="{D51E7A3E-E5C7-428A-9A5C-2FE3187A1A21}" type="pres">
      <dgm:prSet presAssocID="{910675E8-5F23-4DE4-B98B-901244558086}" presName="tx1" presStyleLbl="revTx" presStyleIdx="5" presStyleCnt="6"/>
      <dgm:spPr/>
    </dgm:pt>
    <dgm:pt modelId="{83E33D07-416E-439D-9CCB-4C491D11FCB2}" type="pres">
      <dgm:prSet presAssocID="{910675E8-5F23-4DE4-B98B-901244558086}" presName="vert1" presStyleCnt="0"/>
      <dgm:spPr/>
    </dgm:pt>
  </dgm:ptLst>
  <dgm:cxnLst>
    <dgm:cxn modelId="{EB894907-A422-4AEB-8BB5-477AE6C1FEA6}" type="presOf" srcId="{FA529E49-1A17-4CD8-B412-9407C05C8C77}" destId="{DC13C9A5-1977-4BA3-9C63-F285EB3472FF}" srcOrd="0" destOrd="0" presId="urn:microsoft.com/office/officeart/2008/layout/LinedList"/>
    <dgm:cxn modelId="{279D4C0F-9358-440F-A0B1-530CC1ACAE93}" srcId="{C06721C1-26EC-477E-8774-1E3D114EA40E}" destId="{FA529E49-1A17-4CD8-B412-9407C05C8C77}" srcOrd="3" destOrd="0" parTransId="{BC290AF8-205F-436E-93E1-5E34C008F532}" sibTransId="{EDFF60FA-E6DB-406D-9F05-C644F5142FA7}"/>
    <dgm:cxn modelId="{9E0F4E5B-8ABF-40F2-859E-40DB496DA82C}" srcId="{C06721C1-26EC-477E-8774-1E3D114EA40E}" destId="{2F2C243B-F8E4-4470-AE22-DC46DD5E406B}" srcOrd="1" destOrd="0" parTransId="{8BE3B9A5-5B6B-4D68-BA01-D1EB7B8A2ED7}" sibTransId="{1B2EC9F7-464E-4058-8E12-3AA46EE42270}"/>
    <dgm:cxn modelId="{8A613C66-C9AC-4223-86F6-7A8339577A95}" type="presOf" srcId="{910675E8-5F23-4DE4-B98B-901244558086}" destId="{D51E7A3E-E5C7-428A-9A5C-2FE3187A1A21}" srcOrd="0" destOrd="0" presId="urn:microsoft.com/office/officeart/2008/layout/LinedList"/>
    <dgm:cxn modelId="{AFCC336E-7AB2-4AB8-8FE0-640217ED9889}" srcId="{C06721C1-26EC-477E-8774-1E3D114EA40E}" destId="{06560C87-984F-4390-B1C4-5FCF78C43776}" srcOrd="2" destOrd="0" parTransId="{8FB53E61-4242-4200-BF8C-ED9E8BB7C10B}" sibTransId="{1F3712D0-3D5B-4BB8-A3E8-62780A809DCD}"/>
    <dgm:cxn modelId="{87D54C70-827F-4E41-925A-6EF27D4229E2}" srcId="{C06721C1-26EC-477E-8774-1E3D114EA40E}" destId="{910675E8-5F23-4DE4-B98B-901244558086}" srcOrd="5" destOrd="0" parTransId="{B1D86257-9D74-4343-B23E-2378DE941CE5}" sibTransId="{45D372F6-6F90-4729-AC5D-6E5B783BCB23}"/>
    <dgm:cxn modelId="{918ED653-5742-4A27-B3F8-8D027AC82953}" type="presOf" srcId="{2F2C243B-F8E4-4470-AE22-DC46DD5E406B}" destId="{650672EE-BDCA-499C-AFEC-062023091CC8}" srcOrd="0" destOrd="0" presId="urn:microsoft.com/office/officeart/2008/layout/LinedList"/>
    <dgm:cxn modelId="{6BE3F776-81BC-4ED6-978D-195A680A9A5B}" type="presOf" srcId="{C06721C1-26EC-477E-8774-1E3D114EA40E}" destId="{93BFED38-C730-42DF-901D-B306D21E0F47}" srcOrd="0" destOrd="0" presId="urn:microsoft.com/office/officeart/2008/layout/LinedList"/>
    <dgm:cxn modelId="{22294883-88A8-4B81-86C3-854F2877BFCA}" type="presOf" srcId="{F490DD60-BAE6-41C4-9400-802846B2E364}" destId="{845F4928-AB23-407F-B4D0-CA035E1E0950}" srcOrd="0" destOrd="0" presId="urn:microsoft.com/office/officeart/2008/layout/LinedList"/>
    <dgm:cxn modelId="{72B99184-D663-449C-9A95-645753CC3B41}" srcId="{C06721C1-26EC-477E-8774-1E3D114EA40E}" destId="{B89F7FF6-3132-4737-88C3-94D75770B185}" srcOrd="4" destOrd="0" parTransId="{D2B07C01-D612-4939-A0A4-34C9F00D3B6B}" sibTransId="{3ECC26CD-BE7E-4298-A51F-7AEAEA8CBEC0}"/>
    <dgm:cxn modelId="{CB17558A-02C7-4592-9C05-B12167674403}" type="presOf" srcId="{B89F7FF6-3132-4737-88C3-94D75770B185}" destId="{AFC4BA88-009E-4811-82D5-A080B6C77D43}" srcOrd="0" destOrd="0" presId="urn:microsoft.com/office/officeart/2008/layout/LinedList"/>
    <dgm:cxn modelId="{6D6256D2-29C0-49D4-AE74-1A3FA06FB1CE}" type="presOf" srcId="{06560C87-984F-4390-B1C4-5FCF78C43776}" destId="{21209C1D-D728-4D09-B7FD-A9FE140B528B}" srcOrd="0" destOrd="0" presId="urn:microsoft.com/office/officeart/2008/layout/LinedList"/>
    <dgm:cxn modelId="{FA20ABF7-E06D-4A95-8BFF-FFC8DA0BFA9D}" srcId="{C06721C1-26EC-477E-8774-1E3D114EA40E}" destId="{F490DD60-BAE6-41C4-9400-802846B2E364}" srcOrd="0" destOrd="0" parTransId="{6E0D07CF-2EA3-4B59-8691-5752412AC856}" sibTransId="{B42B52F1-D107-4FB8-80AB-66E69BD3DFCF}"/>
    <dgm:cxn modelId="{C75698BD-A84A-44C7-A2AB-E9C1405ED4AC}" type="presParOf" srcId="{93BFED38-C730-42DF-901D-B306D21E0F47}" destId="{D640FC89-CFC8-401A-96ED-376075AE2D7B}" srcOrd="0" destOrd="0" presId="urn:microsoft.com/office/officeart/2008/layout/LinedList"/>
    <dgm:cxn modelId="{541FE8E0-3C41-4AFC-B708-CA73B2973FF9}" type="presParOf" srcId="{93BFED38-C730-42DF-901D-B306D21E0F47}" destId="{79DF4638-1459-40CF-B9B6-08E6B5654B52}" srcOrd="1" destOrd="0" presId="urn:microsoft.com/office/officeart/2008/layout/LinedList"/>
    <dgm:cxn modelId="{FB3AF59C-A6C8-494E-9927-E8CCD52380BE}" type="presParOf" srcId="{79DF4638-1459-40CF-B9B6-08E6B5654B52}" destId="{845F4928-AB23-407F-B4D0-CA035E1E0950}" srcOrd="0" destOrd="0" presId="urn:microsoft.com/office/officeart/2008/layout/LinedList"/>
    <dgm:cxn modelId="{034C30B9-72B8-4EA1-A7BC-E324ED392F49}" type="presParOf" srcId="{79DF4638-1459-40CF-B9B6-08E6B5654B52}" destId="{6C2CA193-251E-4A07-837F-DC6EE8406AFB}" srcOrd="1" destOrd="0" presId="urn:microsoft.com/office/officeart/2008/layout/LinedList"/>
    <dgm:cxn modelId="{C5CB8813-6EAD-452B-AD4D-CECF55278006}" type="presParOf" srcId="{93BFED38-C730-42DF-901D-B306D21E0F47}" destId="{8D4E03B4-02DE-4943-BA04-D6D4EAD49CE6}" srcOrd="2" destOrd="0" presId="urn:microsoft.com/office/officeart/2008/layout/LinedList"/>
    <dgm:cxn modelId="{37BE4800-00CB-4877-8C4B-D051DE080724}" type="presParOf" srcId="{93BFED38-C730-42DF-901D-B306D21E0F47}" destId="{D80E143D-6C80-45A2-AF36-9B2B910D84CB}" srcOrd="3" destOrd="0" presId="urn:microsoft.com/office/officeart/2008/layout/LinedList"/>
    <dgm:cxn modelId="{50745753-A600-4CF7-BB4A-C23FE2EEC0AA}" type="presParOf" srcId="{D80E143D-6C80-45A2-AF36-9B2B910D84CB}" destId="{650672EE-BDCA-499C-AFEC-062023091CC8}" srcOrd="0" destOrd="0" presId="urn:microsoft.com/office/officeart/2008/layout/LinedList"/>
    <dgm:cxn modelId="{5AFB5B36-1056-42DB-B867-69A446297303}" type="presParOf" srcId="{D80E143D-6C80-45A2-AF36-9B2B910D84CB}" destId="{C51CB595-F116-4523-8438-6B2AB393EA17}" srcOrd="1" destOrd="0" presId="urn:microsoft.com/office/officeart/2008/layout/LinedList"/>
    <dgm:cxn modelId="{F76B988B-1636-4878-8BF1-466F90A5E5CA}" type="presParOf" srcId="{93BFED38-C730-42DF-901D-B306D21E0F47}" destId="{5612482E-7416-4E95-83F0-81ACA74AF57F}" srcOrd="4" destOrd="0" presId="urn:microsoft.com/office/officeart/2008/layout/LinedList"/>
    <dgm:cxn modelId="{566ECFC4-6354-4BE0-9AFA-9726B48F7624}" type="presParOf" srcId="{93BFED38-C730-42DF-901D-B306D21E0F47}" destId="{935FB37C-4999-4119-ABC9-6A3714AC7E82}" srcOrd="5" destOrd="0" presId="urn:microsoft.com/office/officeart/2008/layout/LinedList"/>
    <dgm:cxn modelId="{1B0D72F2-A4C8-49E1-8339-F7238351CA9E}" type="presParOf" srcId="{935FB37C-4999-4119-ABC9-6A3714AC7E82}" destId="{21209C1D-D728-4D09-B7FD-A9FE140B528B}" srcOrd="0" destOrd="0" presId="urn:microsoft.com/office/officeart/2008/layout/LinedList"/>
    <dgm:cxn modelId="{66FDA403-015D-4912-ABED-FE01ADA32E1C}" type="presParOf" srcId="{935FB37C-4999-4119-ABC9-6A3714AC7E82}" destId="{002A417E-D6A8-4ECA-B2FA-FE828AFA9163}" srcOrd="1" destOrd="0" presId="urn:microsoft.com/office/officeart/2008/layout/LinedList"/>
    <dgm:cxn modelId="{CA7F062C-3DBD-4B5C-89B4-F87A95669152}" type="presParOf" srcId="{93BFED38-C730-42DF-901D-B306D21E0F47}" destId="{6740F9B9-0A3A-4156-8DB9-36E8D760997F}" srcOrd="6" destOrd="0" presId="urn:microsoft.com/office/officeart/2008/layout/LinedList"/>
    <dgm:cxn modelId="{CA2E4A12-FD55-4073-BAB1-E6F2856C58EF}" type="presParOf" srcId="{93BFED38-C730-42DF-901D-B306D21E0F47}" destId="{EAAEE0B2-6595-4047-8394-ACE0B18B663F}" srcOrd="7" destOrd="0" presId="urn:microsoft.com/office/officeart/2008/layout/LinedList"/>
    <dgm:cxn modelId="{E2F30C91-5513-433A-B7F0-4A6B885CC860}" type="presParOf" srcId="{EAAEE0B2-6595-4047-8394-ACE0B18B663F}" destId="{DC13C9A5-1977-4BA3-9C63-F285EB3472FF}" srcOrd="0" destOrd="0" presId="urn:microsoft.com/office/officeart/2008/layout/LinedList"/>
    <dgm:cxn modelId="{72364912-4209-4518-9977-62872B8EA8D1}" type="presParOf" srcId="{EAAEE0B2-6595-4047-8394-ACE0B18B663F}" destId="{FE8995CA-9CEB-4EF6-B2F6-CBDE9E94CF33}" srcOrd="1" destOrd="0" presId="urn:microsoft.com/office/officeart/2008/layout/LinedList"/>
    <dgm:cxn modelId="{731FB008-C4AB-4B31-BF51-859ACEDC155F}" type="presParOf" srcId="{93BFED38-C730-42DF-901D-B306D21E0F47}" destId="{4D157966-32F3-4E30-BD8E-6D3D16DBC2E1}" srcOrd="8" destOrd="0" presId="urn:microsoft.com/office/officeart/2008/layout/LinedList"/>
    <dgm:cxn modelId="{14633ED2-8B5E-451E-8E44-5E4BCAF3A0AF}" type="presParOf" srcId="{93BFED38-C730-42DF-901D-B306D21E0F47}" destId="{A9CFFD14-3CF4-4BFA-9154-F57699243D14}" srcOrd="9" destOrd="0" presId="urn:microsoft.com/office/officeart/2008/layout/LinedList"/>
    <dgm:cxn modelId="{30BAE6F7-6D59-4612-89C8-902C13B23C57}" type="presParOf" srcId="{A9CFFD14-3CF4-4BFA-9154-F57699243D14}" destId="{AFC4BA88-009E-4811-82D5-A080B6C77D43}" srcOrd="0" destOrd="0" presId="urn:microsoft.com/office/officeart/2008/layout/LinedList"/>
    <dgm:cxn modelId="{0B15A369-6BDE-4E93-91B6-A6F509D719B8}" type="presParOf" srcId="{A9CFFD14-3CF4-4BFA-9154-F57699243D14}" destId="{3EE6D728-687E-40C1-AF86-BA7B4A6CEB8B}" srcOrd="1" destOrd="0" presId="urn:microsoft.com/office/officeart/2008/layout/LinedList"/>
    <dgm:cxn modelId="{675281B8-6E7B-46D4-A997-E7669FFED2AE}" type="presParOf" srcId="{93BFED38-C730-42DF-901D-B306D21E0F47}" destId="{B88B5525-1B82-46A8-9D1B-632719F3EA4F}" srcOrd="10" destOrd="0" presId="urn:microsoft.com/office/officeart/2008/layout/LinedList"/>
    <dgm:cxn modelId="{B6B47387-F837-43A4-A037-A82D3CAAFA0A}" type="presParOf" srcId="{93BFED38-C730-42DF-901D-B306D21E0F47}" destId="{D4931EED-0E88-4E54-BDCC-544A4C5E7298}" srcOrd="11" destOrd="0" presId="urn:microsoft.com/office/officeart/2008/layout/LinedList"/>
    <dgm:cxn modelId="{140783F9-D3B5-4013-9777-4D415007E251}" type="presParOf" srcId="{D4931EED-0E88-4E54-BDCC-544A4C5E7298}" destId="{D51E7A3E-E5C7-428A-9A5C-2FE3187A1A21}" srcOrd="0" destOrd="0" presId="urn:microsoft.com/office/officeart/2008/layout/LinedList"/>
    <dgm:cxn modelId="{9603109F-D7E2-4CA7-B6CF-BDE54C973FB3}" type="presParOf" srcId="{D4931EED-0E88-4E54-BDCC-544A4C5E7298}" destId="{83E33D07-416E-439D-9CCB-4C491D11FCB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99EF42-55DE-450A-9A79-77F7A5704DC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9C58652-A15A-41B5-807E-EF76CCA14311}">
      <dgm:prSet/>
      <dgm:spPr/>
      <dgm:t>
        <a:bodyPr/>
        <a:lstStyle/>
        <a:p>
          <a:r>
            <a:rPr lang="en-GB" dirty="0"/>
            <a:t>Development of a </a:t>
          </a:r>
          <a:r>
            <a:rPr lang="en-GB" b="1" dirty="0">
              <a:solidFill>
                <a:srgbClr val="FF3399"/>
              </a:solidFill>
            </a:rPr>
            <a:t>patient information leaflet </a:t>
          </a:r>
          <a:r>
            <a:rPr lang="en-GB" dirty="0"/>
            <a:t>for people with ileostomies to improve knowledge and understanding and therefore foster independence and promote kidney health.</a:t>
          </a:r>
          <a:endParaRPr lang="en-US" dirty="0"/>
        </a:p>
      </dgm:t>
    </dgm:pt>
    <dgm:pt modelId="{CB6E176E-005B-4D2D-8AE3-0C16E8AC310A}" type="parTrans" cxnId="{DDB0CDFE-EAF9-4E0F-8A3E-CC9CD63FE007}">
      <dgm:prSet/>
      <dgm:spPr/>
      <dgm:t>
        <a:bodyPr/>
        <a:lstStyle/>
        <a:p>
          <a:endParaRPr lang="en-US"/>
        </a:p>
      </dgm:t>
    </dgm:pt>
    <dgm:pt modelId="{FC82EA64-EDE9-460D-9239-EB36492530BC}" type="sibTrans" cxnId="{DDB0CDFE-EAF9-4E0F-8A3E-CC9CD63FE007}">
      <dgm:prSet/>
      <dgm:spPr/>
      <dgm:t>
        <a:bodyPr/>
        <a:lstStyle/>
        <a:p>
          <a:endParaRPr lang="en-US"/>
        </a:p>
      </dgm:t>
    </dgm:pt>
    <dgm:pt modelId="{A45CAAF3-F7FC-41F0-AF5D-F7A8021B5F34}">
      <dgm:prSet/>
      <dgm:spPr/>
      <dgm:t>
        <a:bodyPr/>
        <a:lstStyle/>
        <a:p>
          <a:r>
            <a:rPr lang="en-GB" dirty="0"/>
            <a:t>Development of an </a:t>
          </a:r>
          <a:r>
            <a:rPr lang="en-GB" b="1" dirty="0">
              <a:solidFill>
                <a:srgbClr val="FF3399"/>
              </a:solidFill>
            </a:rPr>
            <a:t>assessment tool </a:t>
          </a:r>
          <a:r>
            <a:rPr lang="en-GB" dirty="0"/>
            <a:t>for colorectal/stoma nurses to triage patients for early intervention, which will reduce the risk of short and long-term kidney damage. </a:t>
          </a:r>
          <a:endParaRPr lang="en-US" dirty="0"/>
        </a:p>
      </dgm:t>
    </dgm:pt>
    <dgm:pt modelId="{4C402FB8-46F8-49C0-AC54-A48EAB3E4752}" type="parTrans" cxnId="{EEF08082-E4A1-49A6-BE60-F9417792FE27}">
      <dgm:prSet/>
      <dgm:spPr/>
      <dgm:t>
        <a:bodyPr/>
        <a:lstStyle/>
        <a:p>
          <a:endParaRPr lang="en-US"/>
        </a:p>
      </dgm:t>
    </dgm:pt>
    <dgm:pt modelId="{1949C9A6-3338-47E7-A5F5-AFA01F48BBB7}" type="sibTrans" cxnId="{EEF08082-E4A1-49A6-BE60-F9417792FE27}">
      <dgm:prSet/>
      <dgm:spPr/>
      <dgm:t>
        <a:bodyPr/>
        <a:lstStyle/>
        <a:p>
          <a:endParaRPr lang="en-US"/>
        </a:p>
      </dgm:t>
    </dgm:pt>
    <dgm:pt modelId="{64513822-3C1B-4F0D-A334-25665EA1C462}">
      <dgm:prSet/>
      <dgm:spPr/>
      <dgm:t>
        <a:bodyPr/>
        <a:lstStyle/>
        <a:p>
          <a:r>
            <a:rPr lang="en-GB" b="1" dirty="0">
              <a:solidFill>
                <a:srgbClr val="FF3399"/>
              </a:solidFill>
            </a:rPr>
            <a:t>Improving in-patient care </a:t>
          </a:r>
          <a:r>
            <a:rPr lang="en-GB" dirty="0"/>
            <a:t>for patients with HOI – extending current national guidelines to include renal-protective strategies, including post –discharge care. </a:t>
          </a:r>
          <a:endParaRPr lang="en-US" dirty="0"/>
        </a:p>
      </dgm:t>
    </dgm:pt>
    <dgm:pt modelId="{1CAAA33F-D874-47A3-B33B-87446A890CA2}" type="parTrans" cxnId="{C3CBC5AA-8430-4B2B-BA73-5A797F0E54A0}">
      <dgm:prSet/>
      <dgm:spPr/>
      <dgm:t>
        <a:bodyPr/>
        <a:lstStyle/>
        <a:p>
          <a:endParaRPr lang="en-US"/>
        </a:p>
      </dgm:t>
    </dgm:pt>
    <dgm:pt modelId="{22D953CE-6F8F-43B6-991F-45901E2806E4}" type="sibTrans" cxnId="{C3CBC5AA-8430-4B2B-BA73-5A797F0E54A0}">
      <dgm:prSet/>
      <dgm:spPr/>
      <dgm:t>
        <a:bodyPr/>
        <a:lstStyle/>
        <a:p>
          <a:endParaRPr lang="en-US"/>
        </a:p>
      </dgm:t>
    </dgm:pt>
    <dgm:pt modelId="{FA532C0B-5CFC-48D0-82CF-AED616F84A1C}" type="pres">
      <dgm:prSet presAssocID="{A599EF42-55DE-450A-9A79-77F7A5704DC8}" presName="root" presStyleCnt="0">
        <dgm:presLayoutVars>
          <dgm:dir/>
          <dgm:resizeHandles val="exact"/>
        </dgm:presLayoutVars>
      </dgm:prSet>
      <dgm:spPr/>
    </dgm:pt>
    <dgm:pt modelId="{DCCFB590-57B1-4B27-924A-48C80EB6CC6D}" type="pres">
      <dgm:prSet presAssocID="{29C58652-A15A-41B5-807E-EF76CCA14311}" presName="compNode" presStyleCnt="0"/>
      <dgm:spPr/>
    </dgm:pt>
    <dgm:pt modelId="{758E3C51-5791-44A7-AFD6-FB3DFC5CAACB}" type="pres">
      <dgm:prSet presAssocID="{29C58652-A15A-41B5-807E-EF76CCA14311}" presName="bgRect" presStyleLbl="bgShp" presStyleIdx="0" presStyleCnt="3"/>
      <dgm:spPr/>
    </dgm:pt>
    <dgm:pt modelId="{C7F1CDDC-398F-4344-9726-46F41DC520F9}" type="pres">
      <dgm:prSet presAssocID="{29C58652-A15A-41B5-807E-EF76CCA1431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CB7E128D-79DA-442D-9BAE-6AB3F74BF80C}" type="pres">
      <dgm:prSet presAssocID="{29C58652-A15A-41B5-807E-EF76CCA14311}" presName="spaceRect" presStyleCnt="0"/>
      <dgm:spPr/>
    </dgm:pt>
    <dgm:pt modelId="{EA7750A2-DD5D-4F65-961B-8713A69B3DA9}" type="pres">
      <dgm:prSet presAssocID="{29C58652-A15A-41B5-807E-EF76CCA14311}" presName="parTx" presStyleLbl="revTx" presStyleIdx="0" presStyleCnt="3">
        <dgm:presLayoutVars>
          <dgm:chMax val="0"/>
          <dgm:chPref val="0"/>
        </dgm:presLayoutVars>
      </dgm:prSet>
      <dgm:spPr/>
    </dgm:pt>
    <dgm:pt modelId="{6F05790D-6BD0-4112-8036-4C59F17CB5E9}" type="pres">
      <dgm:prSet presAssocID="{FC82EA64-EDE9-460D-9239-EB36492530BC}" presName="sibTrans" presStyleCnt="0"/>
      <dgm:spPr/>
    </dgm:pt>
    <dgm:pt modelId="{E6B849E0-945F-49E9-A234-E7F9AAFCFBB4}" type="pres">
      <dgm:prSet presAssocID="{A45CAAF3-F7FC-41F0-AF5D-F7A8021B5F34}" presName="compNode" presStyleCnt="0"/>
      <dgm:spPr/>
    </dgm:pt>
    <dgm:pt modelId="{92449501-87AF-4A59-B35C-9C0D741D5DF8}" type="pres">
      <dgm:prSet presAssocID="{A45CAAF3-F7FC-41F0-AF5D-F7A8021B5F34}" presName="bgRect" presStyleLbl="bgShp" presStyleIdx="1" presStyleCnt="3"/>
      <dgm:spPr/>
    </dgm:pt>
    <dgm:pt modelId="{4CDEACB0-8DC5-48A6-B776-B0ADE465B856}" type="pres">
      <dgm:prSet presAssocID="{A45CAAF3-F7FC-41F0-AF5D-F7A8021B5F3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dney"/>
        </a:ext>
      </dgm:extLst>
    </dgm:pt>
    <dgm:pt modelId="{59E4C3E4-816E-4ED5-B26C-C1C7FFDC09C2}" type="pres">
      <dgm:prSet presAssocID="{A45CAAF3-F7FC-41F0-AF5D-F7A8021B5F34}" presName="spaceRect" presStyleCnt="0"/>
      <dgm:spPr/>
    </dgm:pt>
    <dgm:pt modelId="{8DA76160-9DD1-470B-986F-55A5A53326CF}" type="pres">
      <dgm:prSet presAssocID="{A45CAAF3-F7FC-41F0-AF5D-F7A8021B5F34}" presName="parTx" presStyleLbl="revTx" presStyleIdx="1" presStyleCnt="3">
        <dgm:presLayoutVars>
          <dgm:chMax val="0"/>
          <dgm:chPref val="0"/>
        </dgm:presLayoutVars>
      </dgm:prSet>
      <dgm:spPr/>
    </dgm:pt>
    <dgm:pt modelId="{F55C12BA-8D15-4918-AB3E-05E0D682FF2C}" type="pres">
      <dgm:prSet presAssocID="{1949C9A6-3338-47E7-A5F5-AFA01F48BBB7}" presName="sibTrans" presStyleCnt="0"/>
      <dgm:spPr/>
    </dgm:pt>
    <dgm:pt modelId="{66C25DF5-FBAE-41FC-9237-B4790EDF11A6}" type="pres">
      <dgm:prSet presAssocID="{64513822-3C1B-4F0D-A334-25665EA1C462}" presName="compNode" presStyleCnt="0"/>
      <dgm:spPr/>
    </dgm:pt>
    <dgm:pt modelId="{1908F970-FD7C-4D38-9FBB-F832677A2BB2}" type="pres">
      <dgm:prSet presAssocID="{64513822-3C1B-4F0D-A334-25665EA1C462}" presName="bgRect" presStyleLbl="bgShp" presStyleIdx="2" presStyleCnt="3"/>
      <dgm:spPr/>
    </dgm:pt>
    <dgm:pt modelId="{A39FECCB-D746-488F-A3E7-41E055C96366}" type="pres">
      <dgm:prSet presAssocID="{64513822-3C1B-4F0D-A334-25665EA1C46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3185A4E5-8834-4D33-8777-8C235C0C3AE9}" type="pres">
      <dgm:prSet presAssocID="{64513822-3C1B-4F0D-A334-25665EA1C462}" presName="spaceRect" presStyleCnt="0"/>
      <dgm:spPr/>
    </dgm:pt>
    <dgm:pt modelId="{8B38ADC8-6B54-4E0A-B9BA-3EE8FC293150}" type="pres">
      <dgm:prSet presAssocID="{64513822-3C1B-4F0D-A334-25665EA1C46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5366B54-754D-4B9C-A5E8-AFE2420BEF97}" type="presOf" srcId="{A599EF42-55DE-450A-9A79-77F7A5704DC8}" destId="{FA532C0B-5CFC-48D0-82CF-AED616F84A1C}" srcOrd="0" destOrd="0" presId="urn:microsoft.com/office/officeart/2018/2/layout/IconVerticalSolidList"/>
    <dgm:cxn modelId="{EEF08082-E4A1-49A6-BE60-F9417792FE27}" srcId="{A599EF42-55DE-450A-9A79-77F7A5704DC8}" destId="{A45CAAF3-F7FC-41F0-AF5D-F7A8021B5F34}" srcOrd="1" destOrd="0" parTransId="{4C402FB8-46F8-49C0-AC54-A48EAB3E4752}" sibTransId="{1949C9A6-3338-47E7-A5F5-AFA01F48BBB7}"/>
    <dgm:cxn modelId="{C972B299-2129-4548-B3DC-2852E8C22043}" type="presOf" srcId="{64513822-3C1B-4F0D-A334-25665EA1C462}" destId="{8B38ADC8-6B54-4E0A-B9BA-3EE8FC293150}" srcOrd="0" destOrd="0" presId="urn:microsoft.com/office/officeart/2018/2/layout/IconVerticalSolidList"/>
    <dgm:cxn modelId="{E98F959E-D949-48C9-BA0C-F827EDFB790E}" type="presOf" srcId="{A45CAAF3-F7FC-41F0-AF5D-F7A8021B5F34}" destId="{8DA76160-9DD1-470B-986F-55A5A53326CF}" srcOrd="0" destOrd="0" presId="urn:microsoft.com/office/officeart/2018/2/layout/IconVerticalSolidList"/>
    <dgm:cxn modelId="{C3CBC5AA-8430-4B2B-BA73-5A797F0E54A0}" srcId="{A599EF42-55DE-450A-9A79-77F7A5704DC8}" destId="{64513822-3C1B-4F0D-A334-25665EA1C462}" srcOrd="2" destOrd="0" parTransId="{1CAAA33F-D874-47A3-B33B-87446A890CA2}" sibTransId="{22D953CE-6F8F-43B6-991F-45901E2806E4}"/>
    <dgm:cxn modelId="{6CAEFBF4-2920-4058-93E7-43280FE7CC44}" type="presOf" srcId="{29C58652-A15A-41B5-807E-EF76CCA14311}" destId="{EA7750A2-DD5D-4F65-961B-8713A69B3DA9}" srcOrd="0" destOrd="0" presId="urn:microsoft.com/office/officeart/2018/2/layout/IconVerticalSolidList"/>
    <dgm:cxn modelId="{DDB0CDFE-EAF9-4E0F-8A3E-CC9CD63FE007}" srcId="{A599EF42-55DE-450A-9A79-77F7A5704DC8}" destId="{29C58652-A15A-41B5-807E-EF76CCA14311}" srcOrd="0" destOrd="0" parTransId="{CB6E176E-005B-4D2D-8AE3-0C16E8AC310A}" sibTransId="{FC82EA64-EDE9-460D-9239-EB36492530BC}"/>
    <dgm:cxn modelId="{B0C11DB7-0D2C-4BD1-A3BC-9B7C090385CD}" type="presParOf" srcId="{FA532C0B-5CFC-48D0-82CF-AED616F84A1C}" destId="{DCCFB590-57B1-4B27-924A-48C80EB6CC6D}" srcOrd="0" destOrd="0" presId="urn:microsoft.com/office/officeart/2018/2/layout/IconVerticalSolidList"/>
    <dgm:cxn modelId="{6D536CEE-B71D-4133-A36F-CC4C7CDA62B6}" type="presParOf" srcId="{DCCFB590-57B1-4B27-924A-48C80EB6CC6D}" destId="{758E3C51-5791-44A7-AFD6-FB3DFC5CAACB}" srcOrd="0" destOrd="0" presId="urn:microsoft.com/office/officeart/2018/2/layout/IconVerticalSolidList"/>
    <dgm:cxn modelId="{3DBAA94B-000F-4E04-A775-ACF6EFFEFB26}" type="presParOf" srcId="{DCCFB590-57B1-4B27-924A-48C80EB6CC6D}" destId="{C7F1CDDC-398F-4344-9726-46F41DC520F9}" srcOrd="1" destOrd="0" presId="urn:microsoft.com/office/officeart/2018/2/layout/IconVerticalSolidList"/>
    <dgm:cxn modelId="{028E537A-36D6-4EA1-91DD-3BF48E9C02DF}" type="presParOf" srcId="{DCCFB590-57B1-4B27-924A-48C80EB6CC6D}" destId="{CB7E128D-79DA-442D-9BAE-6AB3F74BF80C}" srcOrd="2" destOrd="0" presId="urn:microsoft.com/office/officeart/2018/2/layout/IconVerticalSolidList"/>
    <dgm:cxn modelId="{C2C9721E-2D3C-4C07-8F7A-02B92C12F9B2}" type="presParOf" srcId="{DCCFB590-57B1-4B27-924A-48C80EB6CC6D}" destId="{EA7750A2-DD5D-4F65-961B-8713A69B3DA9}" srcOrd="3" destOrd="0" presId="urn:microsoft.com/office/officeart/2018/2/layout/IconVerticalSolidList"/>
    <dgm:cxn modelId="{6C2963EC-DA3F-41B0-8502-FE607B356131}" type="presParOf" srcId="{FA532C0B-5CFC-48D0-82CF-AED616F84A1C}" destId="{6F05790D-6BD0-4112-8036-4C59F17CB5E9}" srcOrd="1" destOrd="0" presId="urn:microsoft.com/office/officeart/2018/2/layout/IconVerticalSolidList"/>
    <dgm:cxn modelId="{6547818C-DAB6-450B-B88B-4AC43229243A}" type="presParOf" srcId="{FA532C0B-5CFC-48D0-82CF-AED616F84A1C}" destId="{E6B849E0-945F-49E9-A234-E7F9AAFCFBB4}" srcOrd="2" destOrd="0" presId="urn:microsoft.com/office/officeart/2018/2/layout/IconVerticalSolidList"/>
    <dgm:cxn modelId="{16327929-8513-4751-8143-E429DEE38DAB}" type="presParOf" srcId="{E6B849E0-945F-49E9-A234-E7F9AAFCFBB4}" destId="{92449501-87AF-4A59-B35C-9C0D741D5DF8}" srcOrd="0" destOrd="0" presId="urn:microsoft.com/office/officeart/2018/2/layout/IconVerticalSolidList"/>
    <dgm:cxn modelId="{00B86BAB-0F97-4A77-8447-87FD7B9383D3}" type="presParOf" srcId="{E6B849E0-945F-49E9-A234-E7F9AAFCFBB4}" destId="{4CDEACB0-8DC5-48A6-B776-B0ADE465B856}" srcOrd="1" destOrd="0" presId="urn:microsoft.com/office/officeart/2018/2/layout/IconVerticalSolidList"/>
    <dgm:cxn modelId="{D186E5C2-BA41-4034-B7E6-EC02BDBED0D0}" type="presParOf" srcId="{E6B849E0-945F-49E9-A234-E7F9AAFCFBB4}" destId="{59E4C3E4-816E-4ED5-B26C-C1C7FFDC09C2}" srcOrd="2" destOrd="0" presId="urn:microsoft.com/office/officeart/2018/2/layout/IconVerticalSolidList"/>
    <dgm:cxn modelId="{EC5BC41B-E222-445D-B4AB-7AC9D0745952}" type="presParOf" srcId="{E6B849E0-945F-49E9-A234-E7F9AAFCFBB4}" destId="{8DA76160-9DD1-470B-986F-55A5A53326CF}" srcOrd="3" destOrd="0" presId="urn:microsoft.com/office/officeart/2018/2/layout/IconVerticalSolidList"/>
    <dgm:cxn modelId="{3964EC8F-4C41-4112-9EB8-900CA8ECF60F}" type="presParOf" srcId="{FA532C0B-5CFC-48D0-82CF-AED616F84A1C}" destId="{F55C12BA-8D15-4918-AB3E-05E0D682FF2C}" srcOrd="3" destOrd="0" presId="urn:microsoft.com/office/officeart/2018/2/layout/IconVerticalSolidList"/>
    <dgm:cxn modelId="{C4D84DE6-72CB-48D6-9B99-3A3F3C4D5DD4}" type="presParOf" srcId="{FA532C0B-5CFC-48D0-82CF-AED616F84A1C}" destId="{66C25DF5-FBAE-41FC-9237-B4790EDF11A6}" srcOrd="4" destOrd="0" presId="urn:microsoft.com/office/officeart/2018/2/layout/IconVerticalSolidList"/>
    <dgm:cxn modelId="{6705AA50-217D-40EA-A6E3-48A63C1C71FE}" type="presParOf" srcId="{66C25DF5-FBAE-41FC-9237-B4790EDF11A6}" destId="{1908F970-FD7C-4D38-9FBB-F832677A2BB2}" srcOrd="0" destOrd="0" presId="urn:microsoft.com/office/officeart/2018/2/layout/IconVerticalSolidList"/>
    <dgm:cxn modelId="{21434484-ED3E-456F-B992-797287F79E90}" type="presParOf" srcId="{66C25DF5-FBAE-41FC-9237-B4790EDF11A6}" destId="{A39FECCB-D746-488F-A3E7-41E055C96366}" srcOrd="1" destOrd="0" presId="urn:microsoft.com/office/officeart/2018/2/layout/IconVerticalSolidList"/>
    <dgm:cxn modelId="{F7364F8A-7410-4F40-B5A2-09D68298B6A9}" type="presParOf" srcId="{66C25DF5-FBAE-41FC-9237-B4790EDF11A6}" destId="{3185A4E5-8834-4D33-8777-8C235C0C3AE9}" srcOrd="2" destOrd="0" presId="urn:microsoft.com/office/officeart/2018/2/layout/IconVerticalSolidList"/>
    <dgm:cxn modelId="{C423BD94-F80E-45EE-82B7-136D641734ED}" type="presParOf" srcId="{66C25DF5-FBAE-41FC-9237-B4790EDF11A6}" destId="{8B38ADC8-6B54-4E0A-B9BA-3EE8FC29315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9D4152-6795-4984-A528-BA787BB91843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BB6E885-7FB2-4629-A5BB-A236F4B0A60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0" i="0" dirty="0"/>
            <a:t>Prevention of high output</a:t>
          </a:r>
          <a:endParaRPr lang="en-US" dirty="0"/>
        </a:p>
      </dgm:t>
    </dgm:pt>
    <dgm:pt modelId="{B7B67240-5874-4183-88B9-2381AE699B84}" type="parTrans" cxnId="{1366108D-ECC3-4CDA-8116-44B58563BD14}">
      <dgm:prSet/>
      <dgm:spPr/>
      <dgm:t>
        <a:bodyPr/>
        <a:lstStyle/>
        <a:p>
          <a:endParaRPr lang="en-US"/>
        </a:p>
      </dgm:t>
    </dgm:pt>
    <dgm:pt modelId="{86279FD5-AF58-4616-9CC0-3DC3BDBF5477}" type="sibTrans" cxnId="{1366108D-ECC3-4CDA-8116-44B58563BD14}">
      <dgm:prSet phldrT="1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BCEA5C8-B2D0-473A-B9D9-F17833E0827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0" i="0" dirty="0"/>
            <a:t>Understand individual’s risk of developing AKI</a:t>
          </a:r>
          <a:endParaRPr lang="en-US" dirty="0"/>
        </a:p>
      </dgm:t>
    </dgm:pt>
    <dgm:pt modelId="{FF08135E-9FBE-44AB-9B89-A41C8B8ACE59}" type="parTrans" cxnId="{D686C729-5369-4EB5-A78A-41973B3C3458}">
      <dgm:prSet/>
      <dgm:spPr/>
      <dgm:t>
        <a:bodyPr/>
        <a:lstStyle/>
        <a:p>
          <a:endParaRPr lang="en-US"/>
        </a:p>
      </dgm:t>
    </dgm:pt>
    <dgm:pt modelId="{9D916027-D0C6-4CD0-BCFF-8C34C603F4A9}" type="sibTrans" cxnId="{D686C729-5369-4EB5-A78A-41973B3C3458}">
      <dgm:prSet phldrT="2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0348B1D-AC3B-460B-B7EE-322548D119D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0" i="0"/>
            <a:t>Adhere to the Medicine Sick Day Rules</a:t>
          </a:r>
          <a:endParaRPr lang="en-US"/>
        </a:p>
      </dgm:t>
    </dgm:pt>
    <dgm:pt modelId="{8A088283-C60C-44D5-B890-AF65F540B74B}" type="parTrans" cxnId="{A7CAC913-9464-43F2-AF7B-FC983A713BC2}">
      <dgm:prSet/>
      <dgm:spPr/>
      <dgm:t>
        <a:bodyPr/>
        <a:lstStyle/>
        <a:p>
          <a:endParaRPr lang="en-US"/>
        </a:p>
      </dgm:t>
    </dgm:pt>
    <dgm:pt modelId="{3F2B6C02-16F5-4994-8130-82CC47C3957C}" type="sibTrans" cxnId="{A7CAC913-9464-43F2-AF7B-FC983A713BC2}">
      <dgm:prSet phldrT="3" phldr="0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7C1B263-86AA-4D18-886E-633049BC1E5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0" i="0" dirty="0"/>
            <a:t>Assess their symptoms according to </a:t>
          </a:r>
          <a:r>
            <a:rPr lang="en-GB" b="1" i="0" dirty="0">
              <a:solidFill>
                <a:srgbClr val="781278"/>
              </a:solidFill>
            </a:rPr>
            <a:t>RAG</a:t>
          </a:r>
          <a:r>
            <a:rPr lang="en-GB" b="0" i="0" dirty="0"/>
            <a:t> chart and take appropriate actions</a:t>
          </a:r>
          <a:endParaRPr lang="en-US" dirty="0"/>
        </a:p>
      </dgm:t>
    </dgm:pt>
    <dgm:pt modelId="{35B8479A-24E2-4797-963D-A7DF2A06B626}" type="parTrans" cxnId="{327C2517-B7E8-4EE2-A84E-31577CB4290A}">
      <dgm:prSet/>
      <dgm:spPr/>
      <dgm:t>
        <a:bodyPr/>
        <a:lstStyle/>
        <a:p>
          <a:endParaRPr lang="en-US"/>
        </a:p>
      </dgm:t>
    </dgm:pt>
    <dgm:pt modelId="{23F6AFFE-4CEE-4B6F-A3B8-9B7C7F6769CE}" type="sibTrans" cxnId="{327C2517-B7E8-4EE2-A84E-31577CB4290A}">
      <dgm:prSet phldrT="4" phldr="0"/>
      <dgm:spPr/>
      <dgm:t>
        <a:bodyPr/>
        <a:lstStyle/>
        <a:p>
          <a:endParaRPr lang="en-US"/>
        </a:p>
      </dgm:t>
    </dgm:pt>
    <dgm:pt modelId="{473C4A7D-3E37-4F7D-8086-2DF66F873E15}" type="pres">
      <dgm:prSet presAssocID="{339D4152-6795-4984-A528-BA787BB91843}" presName="root" presStyleCnt="0">
        <dgm:presLayoutVars>
          <dgm:dir/>
          <dgm:resizeHandles val="exact"/>
        </dgm:presLayoutVars>
      </dgm:prSet>
      <dgm:spPr/>
    </dgm:pt>
    <dgm:pt modelId="{5FE02288-A494-48EF-9F1D-EC203F33DDA8}" type="pres">
      <dgm:prSet presAssocID="{339D4152-6795-4984-A528-BA787BB91843}" presName="container" presStyleCnt="0">
        <dgm:presLayoutVars>
          <dgm:dir/>
          <dgm:resizeHandles val="exact"/>
        </dgm:presLayoutVars>
      </dgm:prSet>
      <dgm:spPr/>
    </dgm:pt>
    <dgm:pt modelId="{998E0ECF-7231-4D34-8BBB-7FB47A8EBDD6}" type="pres">
      <dgm:prSet presAssocID="{EBB6E885-7FB2-4629-A5BB-A236F4B0A60E}" presName="compNode" presStyleCnt="0"/>
      <dgm:spPr/>
    </dgm:pt>
    <dgm:pt modelId="{C887A2B3-0EA1-4DD9-8BF2-D9E688D99F20}" type="pres">
      <dgm:prSet presAssocID="{EBB6E885-7FB2-4629-A5BB-A236F4B0A60E}" presName="iconBgRect" presStyleLbl="bgShp" presStyleIdx="0" presStyleCnt="4"/>
      <dgm:spPr>
        <a:solidFill>
          <a:srgbClr val="FF3399"/>
        </a:solidFill>
      </dgm:spPr>
    </dgm:pt>
    <dgm:pt modelId="{F4D28AA6-A000-451F-A1FD-9D1E5AC261A9}" type="pres">
      <dgm:prSet presAssocID="{EBB6E885-7FB2-4629-A5BB-A236F4B0A60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D0611B3-669D-4E03-9EB3-9D657F00E3A9}" type="pres">
      <dgm:prSet presAssocID="{EBB6E885-7FB2-4629-A5BB-A236F4B0A60E}" presName="spaceRect" presStyleCnt="0"/>
      <dgm:spPr/>
    </dgm:pt>
    <dgm:pt modelId="{A3C21C89-4596-40C1-926F-B7CAA67F9FFF}" type="pres">
      <dgm:prSet presAssocID="{EBB6E885-7FB2-4629-A5BB-A236F4B0A60E}" presName="textRect" presStyleLbl="revTx" presStyleIdx="0" presStyleCnt="4">
        <dgm:presLayoutVars>
          <dgm:chMax val="1"/>
          <dgm:chPref val="1"/>
        </dgm:presLayoutVars>
      </dgm:prSet>
      <dgm:spPr/>
    </dgm:pt>
    <dgm:pt modelId="{15670FC5-D0CF-4797-A0C5-30FF3D2F9D28}" type="pres">
      <dgm:prSet presAssocID="{86279FD5-AF58-4616-9CC0-3DC3BDBF5477}" presName="sibTrans" presStyleLbl="sibTrans2D1" presStyleIdx="0" presStyleCnt="0"/>
      <dgm:spPr/>
    </dgm:pt>
    <dgm:pt modelId="{5E181A77-196F-4222-BCFE-A606B3DE00CD}" type="pres">
      <dgm:prSet presAssocID="{ABCEA5C8-B2D0-473A-B9D9-F17833E08271}" presName="compNode" presStyleCnt="0"/>
      <dgm:spPr/>
    </dgm:pt>
    <dgm:pt modelId="{CEEC9B53-F9DD-42C1-A31C-4F1A9819AC69}" type="pres">
      <dgm:prSet presAssocID="{ABCEA5C8-B2D0-473A-B9D9-F17833E08271}" presName="iconBgRect" presStyleLbl="bgShp" presStyleIdx="1" presStyleCnt="4"/>
      <dgm:spPr>
        <a:solidFill>
          <a:srgbClr val="7030A0"/>
        </a:solidFill>
      </dgm:spPr>
    </dgm:pt>
    <dgm:pt modelId="{C3C31AE5-9053-4153-A70B-084A2D4381CF}" type="pres">
      <dgm:prSet presAssocID="{ABCEA5C8-B2D0-473A-B9D9-F17833E0827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9CD7931-653A-4218-BA4B-C25AC64FF527}" type="pres">
      <dgm:prSet presAssocID="{ABCEA5C8-B2D0-473A-B9D9-F17833E08271}" presName="spaceRect" presStyleCnt="0"/>
      <dgm:spPr/>
    </dgm:pt>
    <dgm:pt modelId="{F5C41475-AD77-425D-8CDC-8469451656C5}" type="pres">
      <dgm:prSet presAssocID="{ABCEA5C8-B2D0-473A-B9D9-F17833E08271}" presName="textRect" presStyleLbl="revTx" presStyleIdx="1" presStyleCnt="4">
        <dgm:presLayoutVars>
          <dgm:chMax val="1"/>
          <dgm:chPref val="1"/>
        </dgm:presLayoutVars>
      </dgm:prSet>
      <dgm:spPr/>
    </dgm:pt>
    <dgm:pt modelId="{9A48397F-2605-4C49-B032-FCBB0A661B30}" type="pres">
      <dgm:prSet presAssocID="{9D916027-D0C6-4CD0-BCFF-8C34C603F4A9}" presName="sibTrans" presStyleLbl="sibTrans2D1" presStyleIdx="0" presStyleCnt="0"/>
      <dgm:spPr/>
    </dgm:pt>
    <dgm:pt modelId="{7C6BC868-B5F6-423B-A9E1-96B978F4EB25}" type="pres">
      <dgm:prSet presAssocID="{20348B1D-AC3B-460B-B7EE-322548D119DD}" presName="compNode" presStyleCnt="0"/>
      <dgm:spPr/>
    </dgm:pt>
    <dgm:pt modelId="{0182BB81-9BCF-48B6-8AC0-081005A06001}" type="pres">
      <dgm:prSet presAssocID="{20348B1D-AC3B-460B-B7EE-322548D119DD}" presName="iconBgRect" presStyleLbl="bgShp" presStyleIdx="2" presStyleCnt="4"/>
      <dgm:spPr>
        <a:solidFill>
          <a:srgbClr val="92D050"/>
        </a:solidFill>
      </dgm:spPr>
    </dgm:pt>
    <dgm:pt modelId="{8277641D-1089-4ED4-B436-27EC0B759B03}" type="pres">
      <dgm:prSet presAssocID="{20348B1D-AC3B-460B-B7EE-322548D119D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0E52888B-DEA1-4081-9BA0-AF804E0D1B35}" type="pres">
      <dgm:prSet presAssocID="{20348B1D-AC3B-460B-B7EE-322548D119DD}" presName="spaceRect" presStyleCnt="0"/>
      <dgm:spPr/>
    </dgm:pt>
    <dgm:pt modelId="{827451DB-BCD2-4E61-A173-8F6BC3FBE7F4}" type="pres">
      <dgm:prSet presAssocID="{20348B1D-AC3B-460B-B7EE-322548D119DD}" presName="textRect" presStyleLbl="revTx" presStyleIdx="2" presStyleCnt="4">
        <dgm:presLayoutVars>
          <dgm:chMax val="1"/>
          <dgm:chPref val="1"/>
        </dgm:presLayoutVars>
      </dgm:prSet>
      <dgm:spPr/>
    </dgm:pt>
    <dgm:pt modelId="{8DB0736E-EC41-4E65-8D97-439E4A7DAD94}" type="pres">
      <dgm:prSet presAssocID="{3F2B6C02-16F5-4994-8130-82CC47C3957C}" presName="sibTrans" presStyleLbl="sibTrans2D1" presStyleIdx="0" presStyleCnt="0"/>
      <dgm:spPr/>
    </dgm:pt>
    <dgm:pt modelId="{BA4951C4-8D6E-4B96-B875-6F7D6FDD14A2}" type="pres">
      <dgm:prSet presAssocID="{E7C1B263-86AA-4D18-886E-633049BC1E50}" presName="compNode" presStyleCnt="0"/>
      <dgm:spPr/>
    </dgm:pt>
    <dgm:pt modelId="{B01ECEF8-67A5-44C9-859D-5EA902F733E7}" type="pres">
      <dgm:prSet presAssocID="{E7C1B263-86AA-4D18-886E-633049BC1E50}" presName="iconBgRect" presStyleLbl="bgShp" presStyleIdx="3" presStyleCnt="4"/>
      <dgm:spPr/>
    </dgm:pt>
    <dgm:pt modelId="{AB9CA61A-E082-41A2-8D5C-9260ACBF62F3}" type="pres">
      <dgm:prSet presAssocID="{E7C1B263-86AA-4D18-886E-633049BC1E5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34C77E24-57D8-4CEB-8BA8-A9BF9E144171}" type="pres">
      <dgm:prSet presAssocID="{E7C1B263-86AA-4D18-886E-633049BC1E50}" presName="spaceRect" presStyleCnt="0"/>
      <dgm:spPr/>
    </dgm:pt>
    <dgm:pt modelId="{824AB222-161D-4F55-8A88-5CC0E992A783}" type="pres">
      <dgm:prSet presAssocID="{E7C1B263-86AA-4D18-886E-633049BC1E5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E130C09-03B9-4110-A85C-6A7C57ADD522}" type="presOf" srcId="{20348B1D-AC3B-460B-B7EE-322548D119DD}" destId="{827451DB-BCD2-4E61-A173-8F6BC3FBE7F4}" srcOrd="0" destOrd="0" presId="urn:microsoft.com/office/officeart/2018/2/layout/IconCircleList"/>
    <dgm:cxn modelId="{0C05080C-3E3D-4BDC-AEDD-8D6C9BC4BFF1}" type="presOf" srcId="{86279FD5-AF58-4616-9CC0-3DC3BDBF5477}" destId="{15670FC5-D0CF-4797-A0C5-30FF3D2F9D28}" srcOrd="0" destOrd="0" presId="urn:microsoft.com/office/officeart/2018/2/layout/IconCircleList"/>
    <dgm:cxn modelId="{A7CAC913-9464-43F2-AF7B-FC983A713BC2}" srcId="{339D4152-6795-4984-A528-BA787BB91843}" destId="{20348B1D-AC3B-460B-B7EE-322548D119DD}" srcOrd="2" destOrd="0" parTransId="{8A088283-C60C-44D5-B890-AF65F540B74B}" sibTransId="{3F2B6C02-16F5-4994-8130-82CC47C3957C}"/>
    <dgm:cxn modelId="{327C2517-B7E8-4EE2-A84E-31577CB4290A}" srcId="{339D4152-6795-4984-A528-BA787BB91843}" destId="{E7C1B263-86AA-4D18-886E-633049BC1E50}" srcOrd="3" destOrd="0" parTransId="{35B8479A-24E2-4797-963D-A7DF2A06B626}" sibTransId="{23F6AFFE-4CEE-4B6F-A3B8-9B7C7F6769CE}"/>
    <dgm:cxn modelId="{98AE8C21-4B21-4C98-8D89-A4C4E7B3A138}" type="presOf" srcId="{3F2B6C02-16F5-4994-8130-82CC47C3957C}" destId="{8DB0736E-EC41-4E65-8D97-439E4A7DAD94}" srcOrd="0" destOrd="0" presId="urn:microsoft.com/office/officeart/2018/2/layout/IconCircleList"/>
    <dgm:cxn modelId="{D686C729-5369-4EB5-A78A-41973B3C3458}" srcId="{339D4152-6795-4984-A528-BA787BB91843}" destId="{ABCEA5C8-B2D0-473A-B9D9-F17833E08271}" srcOrd="1" destOrd="0" parTransId="{FF08135E-9FBE-44AB-9B89-A41C8B8ACE59}" sibTransId="{9D916027-D0C6-4CD0-BCFF-8C34C603F4A9}"/>
    <dgm:cxn modelId="{64C52D2B-ED1C-4DA0-97C5-08C3A3D6EDFC}" type="presOf" srcId="{E7C1B263-86AA-4D18-886E-633049BC1E50}" destId="{824AB222-161D-4F55-8A88-5CC0E992A783}" srcOrd="0" destOrd="0" presId="urn:microsoft.com/office/officeart/2018/2/layout/IconCircleList"/>
    <dgm:cxn modelId="{2ED4303E-757B-43C7-B7CE-0B7447B7C10C}" type="presOf" srcId="{EBB6E885-7FB2-4629-A5BB-A236F4B0A60E}" destId="{A3C21C89-4596-40C1-926F-B7CAA67F9FFF}" srcOrd="0" destOrd="0" presId="urn:microsoft.com/office/officeart/2018/2/layout/IconCircleList"/>
    <dgm:cxn modelId="{AFBA903F-3C0A-493B-95A8-71906F9349FE}" type="presOf" srcId="{339D4152-6795-4984-A528-BA787BB91843}" destId="{473C4A7D-3E37-4F7D-8086-2DF66F873E15}" srcOrd="0" destOrd="0" presId="urn:microsoft.com/office/officeart/2018/2/layout/IconCircleList"/>
    <dgm:cxn modelId="{2B03BF6C-713C-438C-9597-060B7D0533EA}" type="presOf" srcId="{9D916027-D0C6-4CD0-BCFF-8C34C603F4A9}" destId="{9A48397F-2605-4C49-B032-FCBB0A661B30}" srcOrd="0" destOrd="0" presId="urn:microsoft.com/office/officeart/2018/2/layout/IconCircleList"/>
    <dgm:cxn modelId="{1366108D-ECC3-4CDA-8116-44B58563BD14}" srcId="{339D4152-6795-4984-A528-BA787BB91843}" destId="{EBB6E885-7FB2-4629-A5BB-A236F4B0A60E}" srcOrd="0" destOrd="0" parTransId="{B7B67240-5874-4183-88B9-2381AE699B84}" sibTransId="{86279FD5-AF58-4616-9CC0-3DC3BDBF5477}"/>
    <dgm:cxn modelId="{8C9ADEC2-A1CC-4810-9107-103BBD56459C}" type="presOf" srcId="{ABCEA5C8-B2D0-473A-B9D9-F17833E08271}" destId="{F5C41475-AD77-425D-8CDC-8469451656C5}" srcOrd="0" destOrd="0" presId="urn:microsoft.com/office/officeart/2018/2/layout/IconCircleList"/>
    <dgm:cxn modelId="{F75AE935-4687-444E-9381-B1B836BF493A}" type="presParOf" srcId="{473C4A7D-3E37-4F7D-8086-2DF66F873E15}" destId="{5FE02288-A494-48EF-9F1D-EC203F33DDA8}" srcOrd="0" destOrd="0" presId="urn:microsoft.com/office/officeart/2018/2/layout/IconCircleList"/>
    <dgm:cxn modelId="{756A1BA1-4256-40C2-9545-3C11948BE8D2}" type="presParOf" srcId="{5FE02288-A494-48EF-9F1D-EC203F33DDA8}" destId="{998E0ECF-7231-4D34-8BBB-7FB47A8EBDD6}" srcOrd="0" destOrd="0" presId="urn:microsoft.com/office/officeart/2018/2/layout/IconCircleList"/>
    <dgm:cxn modelId="{33F4EEA2-357B-447F-AFDF-D072EAE90502}" type="presParOf" srcId="{998E0ECF-7231-4D34-8BBB-7FB47A8EBDD6}" destId="{C887A2B3-0EA1-4DD9-8BF2-D9E688D99F20}" srcOrd="0" destOrd="0" presId="urn:microsoft.com/office/officeart/2018/2/layout/IconCircleList"/>
    <dgm:cxn modelId="{2FF0B352-C991-4426-A357-CE0D5443CEBE}" type="presParOf" srcId="{998E0ECF-7231-4D34-8BBB-7FB47A8EBDD6}" destId="{F4D28AA6-A000-451F-A1FD-9D1E5AC261A9}" srcOrd="1" destOrd="0" presId="urn:microsoft.com/office/officeart/2018/2/layout/IconCircleList"/>
    <dgm:cxn modelId="{8934B670-3BBB-4CFB-8935-D516B7D9E037}" type="presParOf" srcId="{998E0ECF-7231-4D34-8BBB-7FB47A8EBDD6}" destId="{3D0611B3-669D-4E03-9EB3-9D657F00E3A9}" srcOrd="2" destOrd="0" presId="urn:microsoft.com/office/officeart/2018/2/layout/IconCircleList"/>
    <dgm:cxn modelId="{7E3051F7-C304-4218-A44C-3F5198457D07}" type="presParOf" srcId="{998E0ECF-7231-4D34-8BBB-7FB47A8EBDD6}" destId="{A3C21C89-4596-40C1-926F-B7CAA67F9FFF}" srcOrd="3" destOrd="0" presId="urn:microsoft.com/office/officeart/2018/2/layout/IconCircleList"/>
    <dgm:cxn modelId="{2C3A88B0-93D4-4D5A-AB34-CB1B5C582657}" type="presParOf" srcId="{5FE02288-A494-48EF-9F1D-EC203F33DDA8}" destId="{15670FC5-D0CF-4797-A0C5-30FF3D2F9D28}" srcOrd="1" destOrd="0" presId="urn:microsoft.com/office/officeart/2018/2/layout/IconCircleList"/>
    <dgm:cxn modelId="{8FE73AC7-4FD8-4958-ABEB-527C899836E7}" type="presParOf" srcId="{5FE02288-A494-48EF-9F1D-EC203F33DDA8}" destId="{5E181A77-196F-4222-BCFE-A606B3DE00CD}" srcOrd="2" destOrd="0" presId="urn:microsoft.com/office/officeart/2018/2/layout/IconCircleList"/>
    <dgm:cxn modelId="{6A2D0A30-9810-4C5F-A571-B3479A5BBAED}" type="presParOf" srcId="{5E181A77-196F-4222-BCFE-A606B3DE00CD}" destId="{CEEC9B53-F9DD-42C1-A31C-4F1A9819AC69}" srcOrd="0" destOrd="0" presId="urn:microsoft.com/office/officeart/2018/2/layout/IconCircleList"/>
    <dgm:cxn modelId="{D8B3688B-9C16-4ACB-AD79-C02F64FA9D8A}" type="presParOf" srcId="{5E181A77-196F-4222-BCFE-A606B3DE00CD}" destId="{C3C31AE5-9053-4153-A70B-084A2D4381CF}" srcOrd="1" destOrd="0" presId="urn:microsoft.com/office/officeart/2018/2/layout/IconCircleList"/>
    <dgm:cxn modelId="{4FC68C00-A37F-4255-B278-26B1F5CD7B13}" type="presParOf" srcId="{5E181A77-196F-4222-BCFE-A606B3DE00CD}" destId="{29CD7931-653A-4218-BA4B-C25AC64FF527}" srcOrd="2" destOrd="0" presId="urn:microsoft.com/office/officeart/2018/2/layout/IconCircleList"/>
    <dgm:cxn modelId="{3C88AAE0-E82B-4DA8-9470-F0FA0770FC31}" type="presParOf" srcId="{5E181A77-196F-4222-BCFE-A606B3DE00CD}" destId="{F5C41475-AD77-425D-8CDC-8469451656C5}" srcOrd="3" destOrd="0" presId="urn:microsoft.com/office/officeart/2018/2/layout/IconCircleList"/>
    <dgm:cxn modelId="{5B206361-6D1A-440A-BABF-3FD804332EFE}" type="presParOf" srcId="{5FE02288-A494-48EF-9F1D-EC203F33DDA8}" destId="{9A48397F-2605-4C49-B032-FCBB0A661B30}" srcOrd="3" destOrd="0" presId="urn:microsoft.com/office/officeart/2018/2/layout/IconCircleList"/>
    <dgm:cxn modelId="{AEE78370-7BF6-4993-BEA1-C62E67D86303}" type="presParOf" srcId="{5FE02288-A494-48EF-9F1D-EC203F33DDA8}" destId="{7C6BC868-B5F6-423B-A9E1-96B978F4EB25}" srcOrd="4" destOrd="0" presId="urn:microsoft.com/office/officeart/2018/2/layout/IconCircleList"/>
    <dgm:cxn modelId="{26B4048F-DD2D-4F7B-8911-C57A3041DC4A}" type="presParOf" srcId="{7C6BC868-B5F6-423B-A9E1-96B978F4EB25}" destId="{0182BB81-9BCF-48B6-8AC0-081005A06001}" srcOrd="0" destOrd="0" presId="urn:microsoft.com/office/officeart/2018/2/layout/IconCircleList"/>
    <dgm:cxn modelId="{03308899-9CFC-4534-AFEB-EE12E7057EF6}" type="presParOf" srcId="{7C6BC868-B5F6-423B-A9E1-96B978F4EB25}" destId="{8277641D-1089-4ED4-B436-27EC0B759B03}" srcOrd="1" destOrd="0" presId="urn:microsoft.com/office/officeart/2018/2/layout/IconCircleList"/>
    <dgm:cxn modelId="{61F11C66-40EC-4649-8868-2711C95F2649}" type="presParOf" srcId="{7C6BC868-B5F6-423B-A9E1-96B978F4EB25}" destId="{0E52888B-DEA1-4081-9BA0-AF804E0D1B35}" srcOrd="2" destOrd="0" presId="urn:microsoft.com/office/officeart/2018/2/layout/IconCircleList"/>
    <dgm:cxn modelId="{0856B751-CAA1-4B28-97F2-2C3F4875FB99}" type="presParOf" srcId="{7C6BC868-B5F6-423B-A9E1-96B978F4EB25}" destId="{827451DB-BCD2-4E61-A173-8F6BC3FBE7F4}" srcOrd="3" destOrd="0" presId="urn:microsoft.com/office/officeart/2018/2/layout/IconCircleList"/>
    <dgm:cxn modelId="{6462277E-C13E-4EEC-881F-9066F784412B}" type="presParOf" srcId="{5FE02288-A494-48EF-9F1D-EC203F33DDA8}" destId="{8DB0736E-EC41-4E65-8D97-439E4A7DAD94}" srcOrd="5" destOrd="0" presId="urn:microsoft.com/office/officeart/2018/2/layout/IconCircleList"/>
    <dgm:cxn modelId="{FF10B46F-D746-4FA1-9234-4353DD6584B5}" type="presParOf" srcId="{5FE02288-A494-48EF-9F1D-EC203F33DDA8}" destId="{BA4951C4-8D6E-4B96-B875-6F7D6FDD14A2}" srcOrd="6" destOrd="0" presId="urn:microsoft.com/office/officeart/2018/2/layout/IconCircleList"/>
    <dgm:cxn modelId="{6585E8D1-240D-430D-845E-D25F69F2F40E}" type="presParOf" srcId="{BA4951C4-8D6E-4B96-B875-6F7D6FDD14A2}" destId="{B01ECEF8-67A5-44C9-859D-5EA902F733E7}" srcOrd="0" destOrd="0" presId="urn:microsoft.com/office/officeart/2018/2/layout/IconCircleList"/>
    <dgm:cxn modelId="{A2042ECC-4571-4AA6-9C98-40087D9F5DC9}" type="presParOf" srcId="{BA4951C4-8D6E-4B96-B875-6F7D6FDD14A2}" destId="{AB9CA61A-E082-41A2-8D5C-9260ACBF62F3}" srcOrd="1" destOrd="0" presId="urn:microsoft.com/office/officeart/2018/2/layout/IconCircleList"/>
    <dgm:cxn modelId="{125C96AB-6348-4050-AC80-84E5383323DA}" type="presParOf" srcId="{BA4951C4-8D6E-4B96-B875-6F7D6FDD14A2}" destId="{34C77E24-57D8-4CEB-8BA8-A9BF9E144171}" srcOrd="2" destOrd="0" presId="urn:microsoft.com/office/officeart/2018/2/layout/IconCircleList"/>
    <dgm:cxn modelId="{F3660BFE-0A5C-4AD9-A1EF-16DA29AB30BF}" type="presParOf" srcId="{BA4951C4-8D6E-4B96-B875-6F7D6FDD14A2}" destId="{824AB222-161D-4F55-8A88-5CC0E992A78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2D03E1A-C26D-439E-968A-DE8E41631CFB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230E351-7439-468F-A7CB-266CB6948E2C}">
      <dgm:prSet custT="1"/>
      <dgm:spPr>
        <a:solidFill>
          <a:srgbClr val="FF3399"/>
        </a:solidFill>
      </dgm:spPr>
      <dgm:t>
        <a:bodyPr/>
        <a:lstStyle/>
        <a:p>
          <a:r>
            <a:rPr lang="en-GB" sz="2000" dirty="0">
              <a:solidFill>
                <a:schemeClr val="bg1"/>
              </a:solidFill>
            </a:rPr>
            <a:t>Ileostomy/</a:t>
          </a:r>
        </a:p>
        <a:p>
          <a:r>
            <a:rPr lang="en-GB" sz="2000" dirty="0">
              <a:solidFill>
                <a:schemeClr val="bg1"/>
              </a:solidFill>
            </a:rPr>
            <a:t>Pouch</a:t>
          </a:r>
          <a:endParaRPr lang="en-US" sz="2000" dirty="0">
            <a:solidFill>
              <a:schemeClr val="bg1"/>
            </a:solidFill>
          </a:endParaRPr>
        </a:p>
      </dgm:t>
    </dgm:pt>
    <dgm:pt modelId="{07B2CF0B-D1E8-4617-868E-8202D154A214}" type="parTrans" cxnId="{428D018F-FEB7-40F6-8A5E-41231FD0C409}">
      <dgm:prSet/>
      <dgm:spPr/>
      <dgm:t>
        <a:bodyPr/>
        <a:lstStyle/>
        <a:p>
          <a:endParaRPr lang="en-US"/>
        </a:p>
      </dgm:t>
    </dgm:pt>
    <dgm:pt modelId="{A2C29018-E3CD-4527-85CD-7A0C75F08080}" type="sibTrans" cxnId="{428D018F-FEB7-40F6-8A5E-41231FD0C409}">
      <dgm:prSet/>
      <dgm:spPr/>
      <dgm:t>
        <a:bodyPr/>
        <a:lstStyle/>
        <a:p>
          <a:endParaRPr lang="en-US"/>
        </a:p>
      </dgm:t>
    </dgm:pt>
    <dgm:pt modelId="{C8FF0426-CE53-4A69-BA14-E43F19756753}">
      <dgm:prSet custT="1"/>
      <dgm:spPr>
        <a:solidFill>
          <a:srgbClr val="7030A0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</a:rPr>
            <a:t>Chronic Kidney Disease</a:t>
          </a:r>
        </a:p>
      </dgm:t>
    </dgm:pt>
    <dgm:pt modelId="{295A1E36-D788-4B1B-A3A6-6C8195498BD4}" type="parTrans" cxnId="{9FB4856E-248E-4119-ACF7-4AF123731BC0}">
      <dgm:prSet/>
      <dgm:spPr/>
      <dgm:t>
        <a:bodyPr/>
        <a:lstStyle/>
        <a:p>
          <a:endParaRPr lang="en-US"/>
        </a:p>
      </dgm:t>
    </dgm:pt>
    <dgm:pt modelId="{BED83AB4-1E4A-4E8F-9E4F-BCEED0E03CF1}" type="sibTrans" cxnId="{9FB4856E-248E-4119-ACF7-4AF123731BC0}">
      <dgm:prSet/>
      <dgm:spPr/>
      <dgm:t>
        <a:bodyPr/>
        <a:lstStyle/>
        <a:p>
          <a:endParaRPr lang="en-US"/>
        </a:p>
      </dgm:t>
    </dgm:pt>
    <dgm:pt modelId="{543E36A8-521E-475F-9654-6897CAF61821}">
      <dgm:prSet custT="1"/>
      <dgm:spPr>
        <a:solidFill>
          <a:srgbClr val="FF0000"/>
        </a:solidFill>
      </dgm:spPr>
      <dgm:t>
        <a:bodyPr/>
        <a:lstStyle/>
        <a:p>
          <a:r>
            <a:rPr lang="en-GB" sz="2000" dirty="0"/>
            <a:t>Diabetes</a:t>
          </a:r>
          <a:endParaRPr lang="en-US" sz="2000" dirty="0"/>
        </a:p>
      </dgm:t>
    </dgm:pt>
    <dgm:pt modelId="{2460403C-23C7-4E5D-BB06-905DC3FF0A3C}" type="parTrans" cxnId="{DDB7F360-CD0D-40F7-B7B0-BA094569822C}">
      <dgm:prSet/>
      <dgm:spPr/>
      <dgm:t>
        <a:bodyPr/>
        <a:lstStyle/>
        <a:p>
          <a:endParaRPr lang="en-US"/>
        </a:p>
      </dgm:t>
    </dgm:pt>
    <dgm:pt modelId="{B15DB39C-E7EE-4495-B6D1-23C02BBC1EEE}" type="sibTrans" cxnId="{DDB7F360-CD0D-40F7-B7B0-BA094569822C}">
      <dgm:prSet/>
      <dgm:spPr/>
      <dgm:t>
        <a:bodyPr/>
        <a:lstStyle/>
        <a:p>
          <a:endParaRPr lang="en-US"/>
        </a:p>
      </dgm:t>
    </dgm:pt>
    <dgm:pt modelId="{3E1186EF-BC93-4155-84DA-DC123637C828}">
      <dgm:prSet custT="1"/>
      <dgm:spPr/>
      <dgm:t>
        <a:bodyPr/>
        <a:lstStyle/>
        <a:p>
          <a:r>
            <a:rPr lang="en-GB" sz="2000" dirty="0"/>
            <a:t>Heart failure</a:t>
          </a:r>
          <a:endParaRPr lang="en-US" sz="2000" dirty="0"/>
        </a:p>
      </dgm:t>
    </dgm:pt>
    <dgm:pt modelId="{8A975715-887F-45B4-B943-2A3F62D4BD5D}" type="parTrans" cxnId="{23577D37-9345-45EF-AD18-C28BEE011361}">
      <dgm:prSet/>
      <dgm:spPr/>
      <dgm:t>
        <a:bodyPr/>
        <a:lstStyle/>
        <a:p>
          <a:endParaRPr lang="en-US"/>
        </a:p>
      </dgm:t>
    </dgm:pt>
    <dgm:pt modelId="{5EEB9A65-8BE7-4CE9-B7EB-3E5E4FA2C42E}" type="sibTrans" cxnId="{23577D37-9345-45EF-AD18-C28BEE011361}">
      <dgm:prSet/>
      <dgm:spPr/>
      <dgm:t>
        <a:bodyPr/>
        <a:lstStyle/>
        <a:p>
          <a:endParaRPr lang="en-US"/>
        </a:p>
      </dgm:t>
    </dgm:pt>
    <dgm:pt modelId="{3C8A936E-74B8-490B-93B2-8F8BDBB19F53}">
      <dgm:prSet custT="1"/>
      <dgm:spPr/>
      <dgm:t>
        <a:bodyPr/>
        <a:lstStyle/>
        <a:p>
          <a:r>
            <a:rPr lang="en-GB" sz="2000" dirty="0"/>
            <a:t>Cognitive/</a:t>
          </a:r>
        </a:p>
        <a:p>
          <a:r>
            <a:rPr lang="en-GB" sz="2000" dirty="0"/>
            <a:t>physical restriction </a:t>
          </a:r>
          <a:endParaRPr lang="en-US" sz="2000" dirty="0"/>
        </a:p>
      </dgm:t>
    </dgm:pt>
    <dgm:pt modelId="{2D88C340-0C6E-4A35-86A3-CDC0EF44CA5A}" type="parTrans" cxnId="{7ABC14BB-0E9B-46E4-B774-92056A751CB9}">
      <dgm:prSet/>
      <dgm:spPr/>
      <dgm:t>
        <a:bodyPr/>
        <a:lstStyle/>
        <a:p>
          <a:endParaRPr lang="en-US"/>
        </a:p>
      </dgm:t>
    </dgm:pt>
    <dgm:pt modelId="{16E96EBD-37D2-4C1D-973A-3702D5C039BA}" type="sibTrans" cxnId="{7ABC14BB-0E9B-46E4-B774-92056A751CB9}">
      <dgm:prSet/>
      <dgm:spPr/>
      <dgm:t>
        <a:bodyPr/>
        <a:lstStyle/>
        <a:p>
          <a:endParaRPr lang="en-US"/>
        </a:p>
      </dgm:t>
    </dgm:pt>
    <dgm:pt modelId="{8C87C24B-09D1-4CAB-B9CB-2F4315C09CD6}">
      <dgm:prSet/>
      <dgm:spPr>
        <a:solidFill>
          <a:srgbClr val="FF3399"/>
        </a:solidFill>
      </dgm:spPr>
      <dgm:t>
        <a:bodyPr/>
        <a:lstStyle/>
        <a:p>
          <a:r>
            <a:rPr lang="en-GB" dirty="0"/>
            <a:t>Liver failure</a:t>
          </a:r>
          <a:endParaRPr lang="en-US" dirty="0"/>
        </a:p>
      </dgm:t>
    </dgm:pt>
    <dgm:pt modelId="{52905EB1-3EC6-46DC-A446-188D8AD34A0F}" type="parTrans" cxnId="{685CB511-0E28-4DC0-B51F-2FC9B77D2C20}">
      <dgm:prSet/>
      <dgm:spPr/>
      <dgm:t>
        <a:bodyPr/>
        <a:lstStyle/>
        <a:p>
          <a:endParaRPr lang="en-US"/>
        </a:p>
      </dgm:t>
    </dgm:pt>
    <dgm:pt modelId="{47423045-E66E-4CB7-887D-2D028280C12D}" type="sibTrans" cxnId="{685CB511-0E28-4DC0-B51F-2FC9B77D2C20}">
      <dgm:prSet/>
      <dgm:spPr/>
      <dgm:t>
        <a:bodyPr/>
        <a:lstStyle/>
        <a:p>
          <a:endParaRPr lang="en-US"/>
        </a:p>
      </dgm:t>
    </dgm:pt>
    <dgm:pt modelId="{63C91337-509A-4C85-9962-7F8740979C93}">
      <dgm:prSet/>
      <dgm:spPr>
        <a:solidFill>
          <a:srgbClr val="7030A0"/>
        </a:solidFill>
      </dgm:spPr>
      <dgm:t>
        <a:bodyPr/>
        <a:lstStyle/>
        <a:p>
          <a:r>
            <a:rPr lang="en-GB" dirty="0"/>
            <a:t>Age</a:t>
          </a:r>
          <a:endParaRPr lang="en-US" dirty="0"/>
        </a:p>
      </dgm:t>
    </dgm:pt>
    <dgm:pt modelId="{8144F3CC-8A49-4B2D-99FA-AF984EDB7EEE}" type="parTrans" cxnId="{C769024C-A8C7-41D7-B107-87D14BF05A51}">
      <dgm:prSet/>
      <dgm:spPr/>
      <dgm:t>
        <a:bodyPr/>
        <a:lstStyle/>
        <a:p>
          <a:endParaRPr lang="en-US"/>
        </a:p>
      </dgm:t>
    </dgm:pt>
    <dgm:pt modelId="{01F5D819-FFA2-431D-B1A2-593AB8B302F9}" type="sibTrans" cxnId="{C769024C-A8C7-41D7-B107-87D14BF05A51}">
      <dgm:prSet/>
      <dgm:spPr/>
      <dgm:t>
        <a:bodyPr/>
        <a:lstStyle/>
        <a:p>
          <a:endParaRPr lang="en-US"/>
        </a:p>
      </dgm:t>
    </dgm:pt>
    <dgm:pt modelId="{666D56B7-4465-41CE-A021-8C7D761E9780}">
      <dgm:prSet/>
      <dgm:spPr>
        <a:solidFill>
          <a:srgbClr val="FF0000"/>
        </a:solidFill>
      </dgm:spPr>
      <dgm:t>
        <a:bodyPr/>
        <a:lstStyle/>
        <a:p>
          <a:r>
            <a:rPr lang="en-GB" dirty="0"/>
            <a:t>Kidney-sensitive medications</a:t>
          </a:r>
          <a:endParaRPr lang="en-US" dirty="0"/>
        </a:p>
      </dgm:t>
    </dgm:pt>
    <dgm:pt modelId="{E95A4520-AD2D-4546-A50A-6EB659DD7E10}" type="parTrans" cxnId="{5FF1C2C4-B4AD-45F9-AA47-10BF58D0A745}">
      <dgm:prSet/>
      <dgm:spPr/>
      <dgm:t>
        <a:bodyPr/>
        <a:lstStyle/>
        <a:p>
          <a:endParaRPr lang="en-US"/>
        </a:p>
      </dgm:t>
    </dgm:pt>
    <dgm:pt modelId="{EC69E324-040C-448D-91FA-6D1CDC139C34}" type="sibTrans" cxnId="{5FF1C2C4-B4AD-45F9-AA47-10BF58D0A745}">
      <dgm:prSet/>
      <dgm:spPr/>
      <dgm:t>
        <a:bodyPr/>
        <a:lstStyle/>
        <a:p>
          <a:endParaRPr lang="en-US"/>
        </a:p>
      </dgm:t>
    </dgm:pt>
    <dgm:pt modelId="{8AC76756-B64A-4BF9-B437-89326DF3E947}">
      <dgm:prSet/>
      <dgm:spPr/>
      <dgm:t>
        <a:bodyPr/>
        <a:lstStyle/>
        <a:p>
          <a:r>
            <a:rPr lang="en-GB" dirty="0"/>
            <a:t>Enlarged prostate/pelvic masses/stones</a:t>
          </a:r>
          <a:endParaRPr lang="en-US" dirty="0"/>
        </a:p>
      </dgm:t>
    </dgm:pt>
    <dgm:pt modelId="{A0D1BF27-45B8-4570-92D6-E5383442D9A9}" type="parTrans" cxnId="{A4E951A5-C306-4C98-AD28-D55663D73D35}">
      <dgm:prSet/>
      <dgm:spPr/>
      <dgm:t>
        <a:bodyPr/>
        <a:lstStyle/>
        <a:p>
          <a:endParaRPr lang="en-US"/>
        </a:p>
      </dgm:t>
    </dgm:pt>
    <dgm:pt modelId="{A1961E05-783C-476C-BECF-74B332F45026}" type="sibTrans" cxnId="{A4E951A5-C306-4C98-AD28-D55663D73D35}">
      <dgm:prSet/>
      <dgm:spPr/>
      <dgm:t>
        <a:bodyPr/>
        <a:lstStyle/>
        <a:p>
          <a:endParaRPr lang="en-US"/>
        </a:p>
      </dgm:t>
    </dgm:pt>
    <dgm:pt modelId="{2E2025C5-A0A7-4386-AF7C-6C9588C76D47}">
      <dgm:prSet/>
      <dgm:spPr/>
      <dgm:t>
        <a:bodyPr/>
        <a:lstStyle/>
        <a:p>
          <a:r>
            <a:rPr lang="en-GB" dirty="0"/>
            <a:t>History of AKI</a:t>
          </a:r>
          <a:endParaRPr lang="en-US" dirty="0"/>
        </a:p>
      </dgm:t>
    </dgm:pt>
    <dgm:pt modelId="{CEF5E181-CDB5-4810-B302-FB1A9BBAC756}" type="parTrans" cxnId="{E96C9F89-831B-4AC7-A740-C61778339E2E}">
      <dgm:prSet/>
      <dgm:spPr/>
      <dgm:t>
        <a:bodyPr/>
        <a:lstStyle/>
        <a:p>
          <a:endParaRPr lang="en-US"/>
        </a:p>
      </dgm:t>
    </dgm:pt>
    <dgm:pt modelId="{7561FDA6-3F44-4C8A-85E6-6799EE951465}" type="sibTrans" cxnId="{E96C9F89-831B-4AC7-A740-C61778339E2E}">
      <dgm:prSet/>
      <dgm:spPr/>
      <dgm:t>
        <a:bodyPr/>
        <a:lstStyle/>
        <a:p>
          <a:endParaRPr lang="en-US"/>
        </a:p>
      </dgm:t>
    </dgm:pt>
    <dgm:pt modelId="{20BF6BF7-6606-44BE-A79A-F3852265EB54}" type="pres">
      <dgm:prSet presAssocID="{92D03E1A-C26D-439E-968A-DE8E41631CFB}" presName="diagram" presStyleCnt="0">
        <dgm:presLayoutVars>
          <dgm:dir/>
          <dgm:resizeHandles val="exact"/>
        </dgm:presLayoutVars>
      </dgm:prSet>
      <dgm:spPr/>
    </dgm:pt>
    <dgm:pt modelId="{060AD97A-E8A9-401D-B0F2-8E0BDCC55186}" type="pres">
      <dgm:prSet presAssocID="{D230E351-7439-468F-A7CB-266CB6948E2C}" presName="node" presStyleLbl="node1" presStyleIdx="0" presStyleCnt="10">
        <dgm:presLayoutVars>
          <dgm:bulletEnabled val="1"/>
        </dgm:presLayoutVars>
      </dgm:prSet>
      <dgm:spPr/>
    </dgm:pt>
    <dgm:pt modelId="{33919C2A-63CC-4A1F-8B62-6B0CF41BF9DC}" type="pres">
      <dgm:prSet presAssocID="{A2C29018-E3CD-4527-85CD-7A0C75F08080}" presName="sibTrans" presStyleCnt="0"/>
      <dgm:spPr/>
    </dgm:pt>
    <dgm:pt modelId="{3FE29677-809F-463F-8F61-16A24C9C9292}" type="pres">
      <dgm:prSet presAssocID="{C8FF0426-CE53-4A69-BA14-E43F19756753}" presName="node" presStyleLbl="node1" presStyleIdx="1" presStyleCnt="10">
        <dgm:presLayoutVars>
          <dgm:bulletEnabled val="1"/>
        </dgm:presLayoutVars>
      </dgm:prSet>
      <dgm:spPr/>
    </dgm:pt>
    <dgm:pt modelId="{A913BF47-4CA3-4D40-838D-D50E99618A19}" type="pres">
      <dgm:prSet presAssocID="{BED83AB4-1E4A-4E8F-9E4F-BCEED0E03CF1}" presName="sibTrans" presStyleCnt="0"/>
      <dgm:spPr/>
    </dgm:pt>
    <dgm:pt modelId="{933E8020-ABF5-472B-AC4A-354C46AC6841}" type="pres">
      <dgm:prSet presAssocID="{543E36A8-521E-475F-9654-6897CAF61821}" presName="node" presStyleLbl="node1" presStyleIdx="2" presStyleCnt="10">
        <dgm:presLayoutVars>
          <dgm:bulletEnabled val="1"/>
        </dgm:presLayoutVars>
      </dgm:prSet>
      <dgm:spPr/>
    </dgm:pt>
    <dgm:pt modelId="{A5CAD204-0AE7-48F2-A576-C69E8CBC6DA5}" type="pres">
      <dgm:prSet presAssocID="{B15DB39C-E7EE-4495-B6D1-23C02BBC1EEE}" presName="sibTrans" presStyleCnt="0"/>
      <dgm:spPr/>
    </dgm:pt>
    <dgm:pt modelId="{6604E109-52FA-41E6-A640-AC8EEE83280C}" type="pres">
      <dgm:prSet presAssocID="{3E1186EF-BC93-4155-84DA-DC123637C828}" presName="node" presStyleLbl="node1" presStyleIdx="3" presStyleCnt="10">
        <dgm:presLayoutVars>
          <dgm:bulletEnabled val="1"/>
        </dgm:presLayoutVars>
      </dgm:prSet>
      <dgm:spPr/>
    </dgm:pt>
    <dgm:pt modelId="{C38D8083-E1C7-4AE8-8AA3-298DE037DCDF}" type="pres">
      <dgm:prSet presAssocID="{5EEB9A65-8BE7-4CE9-B7EB-3E5E4FA2C42E}" presName="sibTrans" presStyleCnt="0"/>
      <dgm:spPr/>
    </dgm:pt>
    <dgm:pt modelId="{8B2FC6D5-6C59-4D43-B5BE-3C88A29A9DC8}" type="pres">
      <dgm:prSet presAssocID="{3C8A936E-74B8-490B-93B2-8F8BDBB19F53}" presName="node" presStyleLbl="node1" presStyleIdx="4" presStyleCnt="10">
        <dgm:presLayoutVars>
          <dgm:bulletEnabled val="1"/>
        </dgm:presLayoutVars>
      </dgm:prSet>
      <dgm:spPr/>
    </dgm:pt>
    <dgm:pt modelId="{C457DB90-D5F6-496B-9017-D624AFE2DFA1}" type="pres">
      <dgm:prSet presAssocID="{16E96EBD-37D2-4C1D-973A-3702D5C039BA}" presName="sibTrans" presStyleCnt="0"/>
      <dgm:spPr/>
    </dgm:pt>
    <dgm:pt modelId="{4A004958-E1F1-40B0-8A61-37E70C48C80B}" type="pres">
      <dgm:prSet presAssocID="{8C87C24B-09D1-4CAB-B9CB-2F4315C09CD6}" presName="node" presStyleLbl="node1" presStyleIdx="5" presStyleCnt="10" custLinFactNeighborX="387" custLinFactNeighborY="2424">
        <dgm:presLayoutVars>
          <dgm:bulletEnabled val="1"/>
        </dgm:presLayoutVars>
      </dgm:prSet>
      <dgm:spPr/>
    </dgm:pt>
    <dgm:pt modelId="{F005504F-91A4-4C5F-9936-A216EAE02112}" type="pres">
      <dgm:prSet presAssocID="{47423045-E66E-4CB7-887D-2D028280C12D}" presName="sibTrans" presStyleCnt="0"/>
      <dgm:spPr/>
    </dgm:pt>
    <dgm:pt modelId="{01F1C743-0C9C-4AC9-8730-6279CA973A62}" type="pres">
      <dgm:prSet presAssocID="{63C91337-509A-4C85-9962-7F8740979C93}" presName="node" presStyleLbl="node1" presStyleIdx="6" presStyleCnt="10">
        <dgm:presLayoutVars>
          <dgm:bulletEnabled val="1"/>
        </dgm:presLayoutVars>
      </dgm:prSet>
      <dgm:spPr/>
    </dgm:pt>
    <dgm:pt modelId="{3CF94B6B-D213-4C7A-AE88-930FB08D6248}" type="pres">
      <dgm:prSet presAssocID="{01F5D819-FFA2-431D-B1A2-593AB8B302F9}" presName="sibTrans" presStyleCnt="0"/>
      <dgm:spPr/>
    </dgm:pt>
    <dgm:pt modelId="{B946BD7E-4927-49DE-9111-A970F6845573}" type="pres">
      <dgm:prSet presAssocID="{666D56B7-4465-41CE-A021-8C7D761E9780}" presName="node" presStyleLbl="node1" presStyleIdx="7" presStyleCnt="10">
        <dgm:presLayoutVars>
          <dgm:bulletEnabled val="1"/>
        </dgm:presLayoutVars>
      </dgm:prSet>
      <dgm:spPr/>
    </dgm:pt>
    <dgm:pt modelId="{B26B16FF-4761-4304-884C-1FDFD96FE015}" type="pres">
      <dgm:prSet presAssocID="{EC69E324-040C-448D-91FA-6D1CDC139C34}" presName="sibTrans" presStyleCnt="0"/>
      <dgm:spPr/>
    </dgm:pt>
    <dgm:pt modelId="{DA9597D5-E585-4080-8703-5061D731D451}" type="pres">
      <dgm:prSet presAssocID="{8AC76756-B64A-4BF9-B437-89326DF3E947}" presName="node" presStyleLbl="node1" presStyleIdx="8" presStyleCnt="10">
        <dgm:presLayoutVars>
          <dgm:bulletEnabled val="1"/>
        </dgm:presLayoutVars>
      </dgm:prSet>
      <dgm:spPr/>
    </dgm:pt>
    <dgm:pt modelId="{9CD602B7-ACE8-4671-AF76-B44DC7AB18B9}" type="pres">
      <dgm:prSet presAssocID="{A1961E05-783C-476C-BECF-74B332F45026}" presName="sibTrans" presStyleCnt="0"/>
      <dgm:spPr/>
    </dgm:pt>
    <dgm:pt modelId="{36ECB89F-6D75-43FB-98D5-414C4D49579B}" type="pres">
      <dgm:prSet presAssocID="{2E2025C5-A0A7-4386-AF7C-6C9588C76D47}" presName="node" presStyleLbl="node1" presStyleIdx="9" presStyleCnt="10">
        <dgm:presLayoutVars>
          <dgm:bulletEnabled val="1"/>
        </dgm:presLayoutVars>
      </dgm:prSet>
      <dgm:spPr/>
    </dgm:pt>
  </dgm:ptLst>
  <dgm:cxnLst>
    <dgm:cxn modelId="{6B40DC02-C6B7-4E3F-A073-016D4D37D2BF}" type="presOf" srcId="{543E36A8-521E-475F-9654-6897CAF61821}" destId="{933E8020-ABF5-472B-AC4A-354C46AC6841}" srcOrd="0" destOrd="0" presId="urn:microsoft.com/office/officeart/2005/8/layout/default"/>
    <dgm:cxn modelId="{685CB511-0E28-4DC0-B51F-2FC9B77D2C20}" srcId="{92D03E1A-C26D-439E-968A-DE8E41631CFB}" destId="{8C87C24B-09D1-4CAB-B9CB-2F4315C09CD6}" srcOrd="5" destOrd="0" parTransId="{52905EB1-3EC6-46DC-A446-188D8AD34A0F}" sibTransId="{47423045-E66E-4CB7-887D-2D028280C12D}"/>
    <dgm:cxn modelId="{95564129-0A1F-4C06-A104-FC677B3D651D}" type="presOf" srcId="{8AC76756-B64A-4BF9-B437-89326DF3E947}" destId="{DA9597D5-E585-4080-8703-5061D731D451}" srcOrd="0" destOrd="0" presId="urn:microsoft.com/office/officeart/2005/8/layout/default"/>
    <dgm:cxn modelId="{23577D37-9345-45EF-AD18-C28BEE011361}" srcId="{92D03E1A-C26D-439E-968A-DE8E41631CFB}" destId="{3E1186EF-BC93-4155-84DA-DC123637C828}" srcOrd="3" destOrd="0" parTransId="{8A975715-887F-45B4-B943-2A3F62D4BD5D}" sibTransId="{5EEB9A65-8BE7-4CE9-B7EB-3E5E4FA2C42E}"/>
    <dgm:cxn modelId="{D4413A5B-D28F-4BD6-A835-BDE8DDB23422}" type="presOf" srcId="{D230E351-7439-468F-A7CB-266CB6948E2C}" destId="{060AD97A-E8A9-401D-B0F2-8E0BDCC55186}" srcOrd="0" destOrd="0" presId="urn:microsoft.com/office/officeart/2005/8/layout/default"/>
    <dgm:cxn modelId="{DDB7F360-CD0D-40F7-B7B0-BA094569822C}" srcId="{92D03E1A-C26D-439E-968A-DE8E41631CFB}" destId="{543E36A8-521E-475F-9654-6897CAF61821}" srcOrd="2" destOrd="0" parTransId="{2460403C-23C7-4E5D-BB06-905DC3FF0A3C}" sibTransId="{B15DB39C-E7EE-4495-B6D1-23C02BBC1EEE}"/>
    <dgm:cxn modelId="{67928864-D1C5-4FEC-8D1C-695E97F0CBDC}" type="presOf" srcId="{63C91337-509A-4C85-9962-7F8740979C93}" destId="{01F1C743-0C9C-4AC9-8730-6279CA973A62}" srcOrd="0" destOrd="0" presId="urn:microsoft.com/office/officeart/2005/8/layout/default"/>
    <dgm:cxn modelId="{C769024C-A8C7-41D7-B107-87D14BF05A51}" srcId="{92D03E1A-C26D-439E-968A-DE8E41631CFB}" destId="{63C91337-509A-4C85-9962-7F8740979C93}" srcOrd="6" destOrd="0" parTransId="{8144F3CC-8A49-4B2D-99FA-AF984EDB7EEE}" sibTransId="{01F5D819-FFA2-431D-B1A2-593AB8B302F9}"/>
    <dgm:cxn modelId="{392CCE4D-4EBD-4FBB-995E-2B005982A832}" type="presOf" srcId="{8C87C24B-09D1-4CAB-B9CB-2F4315C09CD6}" destId="{4A004958-E1F1-40B0-8A61-37E70C48C80B}" srcOrd="0" destOrd="0" presId="urn:microsoft.com/office/officeart/2005/8/layout/default"/>
    <dgm:cxn modelId="{9FB4856E-248E-4119-ACF7-4AF123731BC0}" srcId="{92D03E1A-C26D-439E-968A-DE8E41631CFB}" destId="{C8FF0426-CE53-4A69-BA14-E43F19756753}" srcOrd="1" destOrd="0" parTransId="{295A1E36-D788-4B1B-A3A6-6C8195498BD4}" sibTransId="{BED83AB4-1E4A-4E8F-9E4F-BCEED0E03CF1}"/>
    <dgm:cxn modelId="{68B49556-977D-41B8-B685-1A81087F6FE6}" type="presOf" srcId="{666D56B7-4465-41CE-A021-8C7D761E9780}" destId="{B946BD7E-4927-49DE-9111-A970F6845573}" srcOrd="0" destOrd="0" presId="urn:microsoft.com/office/officeart/2005/8/layout/default"/>
    <dgm:cxn modelId="{0601967F-8C06-42F7-9CF7-B4A8CCC0760C}" type="presOf" srcId="{3C8A936E-74B8-490B-93B2-8F8BDBB19F53}" destId="{8B2FC6D5-6C59-4D43-B5BE-3C88A29A9DC8}" srcOrd="0" destOrd="0" presId="urn:microsoft.com/office/officeart/2005/8/layout/default"/>
    <dgm:cxn modelId="{E96C9F89-831B-4AC7-A740-C61778339E2E}" srcId="{92D03E1A-C26D-439E-968A-DE8E41631CFB}" destId="{2E2025C5-A0A7-4386-AF7C-6C9588C76D47}" srcOrd="9" destOrd="0" parTransId="{CEF5E181-CDB5-4810-B302-FB1A9BBAC756}" sibTransId="{7561FDA6-3F44-4C8A-85E6-6799EE951465}"/>
    <dgm:cxn modelId="{CECFC88E-48EC-434A-A35A-BA49298FBD24}" type="presOf" srcId="{92D03E1A-C26D-439E-968A-DE8E41631CFB}" destId="{20BF6BF7-6606-44BE-A79A-F3852265EB54}" srcOrd="0" destOrd="0" presId="urn:microsoft.com/office/officeart/2005/8/layout/default"/>
    <dgm:cxn modelId="{428D018F-FEB7-40F6-8A5E-41231FD0C409}" srcId="{92D03E1A-C26D-439E-968A-DE8E41631CFB}" destId="{D230E351-7439-468F-A7CB-266CB6948E2C}" srcOrd="0" destOrd="0" parTransId="{07B2CF0B-D1E8-4617-868E-8202D154A214}" sibTransId="{A2C29018-E3CD-4527-85CD-7A0C75F08080}"/>
    <dgm:cxn modelId="{A4E951A5-C306-4C98-AD28-D55663D73D35}" srcId="{92D03E1A-C26D-439E-968A-DE8E41631CFB}" destId="{8AC76756-B64A-4BF9-B437-89326DF3E947}" srcOrd="8" destOrd="0" parTransId="{A0D1BF27-45B8-4570-92D6-E5383442D9A9}" sibTransId="{A1961E05-783C-476C-BECF-74B332F45026}"/>
    <dgm:cxn modelId="{46DAC8B8-F2C5-4711-A3CE-9E36CC416091}" type="presOf" srcId="{2E2025C5-A0A7-4386-AF7C-6C9588C76D47}" destId="{36ECB89F-6D75-43FB-98D5-414C4D49579B}" srcOrd="0" destOrd="0" presId="urn:microsoft.com/office/officeart/2005/8/layout/default"/>
    <dgm:cxn modelId="{7ABC14BB-0E9B-46E4-B774-92056A751CB9}" srcId="{92D03E1A-C26D-439E-968A-DE8E41631CFB}" destId="{3C8A936E-74B8-490B-93B2-8F8BDBB19F53}" srcOrd="4" destOrd="0" parTransId="{2D88C340-0C6E-4A35-86A3-CDC0EF44CA5A}" sibTransId="{16E96EBD-37D2-4C1D-973A-3702D5C039BA}"/>
    <dgm:cxn modelId="{5FF1C2C4-B4AD-45F9-AA47-10BF58D0A745}" srcId="{92D03E1A-C26D-439E-968A-DE8E41631CFB}" destId="{666D56B7-4465-41CE-A021-8C7D761E9780}" srcOrd="7" destOrd="0" parTransId="{E95A4520-AD2D-4546-A50A-6EB659DD7E10}" sibTransId="{EC69E324-040C-448D-91FA-6D1CDC139C34}"/>
    <dgm:cxn modelId="{40532FD6-43DB-4691-ABB2-C18B0F04CFAF}" type="presOf" srcId="{C8FF0426-CE53-4A69-BA14-E43F19756753}" destId="{3FE29677-809F-463F-8F61-16A24C9C9292}" srcOrd="0" destOrd="0" presId="urn:microsoft.com/office/officeart/2005/8/layout/default"/>
    <dgm:cxn modelId="{2A9607F1-C104-446C-A828-6A6257FB6652}" type="presOf" srcId="{3E1186EF-BC93-4155-84DA-DC123637C828}" destId="{6604E109-52FA-41E6-A640-AC8EEE83280C}" srcOrd="0" destOrd="0" presId="urn:microsoft.com/office/officeart/2005/8/layout/default"/>
    <dgm:cxn modelId="{A8E4156F-D2E8-4220-A185-B354CB8E44BC}" type="presParOf" srcId="{20BF6BF7-6606-44BE-A79A-F3852265EB54}" destId="{060AD97A-E8A9-401D-B0F2-8E0BDCC55186}" srcOrd="0" destOrd="0" presId="urn:microsoft.com/office/officeart/2005/8/layout/default"/>
    <dgm:cxn modelId="{0F4E73A6-2A3D-4E05-8833-E29D65628BE4}" type="presParOf" srcId="{20BF6BF7-6606-44BE-A79A-F3852265EB54}" destId="{33919C2A-63CC-4A1F-8B62-6B0CF41BF9DC}" srcOrd="1" destOrd="0" presId="urn:microsoft.com/office/officeart/2005/8/layout/default"/>
    <dgm:cxn modelId="{D4B17A30-B4F1-4715-BF51-8757EC908462}" type="presParOf" srcId="{20BF6BF7-6606-44BE-A79A-F3852265EB54}" destId="{3FE29677-809F-463F-8F61-16A24C9C9292}" srcOrd="2" destOrd="0" presId="urn:microsoft.com/office/officeart/2005/8/layout/default"/>
    <dgm:cxn modelId="{71A74971-AE1F-47C6-8408-6C5982853F42}" type="presParOf" srcId="{20BF6BF7-6606-44BE-A79A-F3852265EB54}" destId="{A913BF47-4CA3-4D40-838D-D50E99618A19}" srcOrd="3" destOrd="0" presId="urn:microsoft.com/office/officeart/2005/8/layout/default"/>
    <dgm:cxn modelId="{6039ED20-69AF-4F5E-8EE3-D818D944B55A}" type="presParOf" srcId="{20BF6BF7-6606-44BE-A79A-F3852265EB54}" destId="{933E8020-ABF5-472B-AC4A-354C46AC6841}" srcOrd="4" destOrd="0" presId="urn:microsoft.com/office/officeart/2005/8/layout/default"/>
    <dgm:cxn modelId="{2E7B0296-DD8C-408A-BC61-47E5559D4DDF}" type="presParOf" srcId="{20BF6BF7-6606-44BE-A79A-F3852265EB54}" destId="{A5CAD204-0AE7-48F2-A576-C69E8CBC6DA5}" srcOrd="5" destOrd="0" presId="urn:microsoft.com/office/officeart/2005/8/layout/default"/>
    <dgm:cxn modelId="{6E763EEA-B4E0-41D2-9927-C6A5519C6600}" type="presParOf" srcId="{20BF6BF7-6606-44BE-A79A-F3852265EB54}" destId="{6604E109-52FA-41E6-A640-AC8EEE83280C}" srcOrd="6" destOrd="0" presId="urn:microsoft.com/office/officeart/2005/8/layout/default"/>
    <dgm:cxn modelId="{20115A51-72D1-4A64-88C6-59FDBF7B040E}" type="presParOf" srcId="{20BF6BF7-6606-44BE-A79A-F3852265EB54}" destId="{C38D8083-E1C7-4AE8-8AA3-298DE037DCDF}" srcOrd="7" destOrd="0" presId="urn:microsoft.com/office/officeart/2005/8/layout/default"/>
    <dgm:cxn modelId="{ABC7378F-065D-46B6-971F-FE067D09A207}" type="presParOf" srcId="{20BF6BF7-6606-44BE-A79A-F3852265EB54}" destId="{8B2FC6D5-6C59-4D43-B5BE-3C88A29A9DC8}" srcOrd="8" destOrd="0" presId="urn:microsoft.com/office/officeart/2005/8/layout/default"/>
    <dgm:cxn modelId="{840C04F2-C509-4F6D-A69C-6F26EAC4777E}" type="presParOf" srcId="{20BF6BF7-6606-44BE-A79A-F3852265EB54}" destId="{C457DB90-D5F6-496B-9017-D624AFE2DFA1}" srcOrd="9" destOrd="0" presId="urn:microsoft.com/office/officeart/2005/8/layout/default"/>
    <dgm:cxn modelId="{779FDEFB-A410-48EC-BE6A-E88680361C2A}" type="presParOf" srcId="{20BF6BF7-6606-44BE-A79A-F3852265EB54}" destId="{4A004958-E1F1-40B0-8A61-37E70C48C80B}" srcOrd="10" destOrd="0" presId="urn:microsoft.com/office/officeart/2005/8/layout/default"/>
    <dgm:cxn modelId="{945D95F6-8943-47C5-BF3F-20D748BA290A}" type="presParOf" srcId="{20BF6BF7-6606-44BE-A79A-F3852265EB54}" destId="{F005504F-91A4-4C5F-9936-A216EAE02112}" srcOrd="11" destOrd="0" presId="urn:microsoft.com/office/officeart/2005/8/layout/default"/>
    <dgm:cxn modelId="{D8B02D0E-A5C2-4FCB-BAEF-9631F8B26604}" type="presParOf" srcId="{20BF6BF7-6606-44BE-A79A-F3852265EB54}" destId="{01F1C743-0C9C-4AC9-8730-6279CA973A62}" srcOrd="12" destOrd="0" presId="urn:microsoft.com/office/officeart/2005/8/layout/default"/>
    <dgm:cxn modelId="{D37B7774-2551-42D3-98D2-8BDF8A32AD68}" type="presParOf" srcId="{20BF6BF7-6606-44BE-A79A-F3852265EB54}" destId="{3CF94B6B-D213-4C7A-AE88-930FB08D6248}" srcOrd="13" destOrd="0" presId="urn:microsoft.com/office/officeart/2005/8/layout/default"/>
    <dgm:cxn modelId="{A0DC01B7-5273-44D6-BB31-12DA626220DF}" type="presParOf" srcId="{20BF6BF7-6606-44BE-A79A-F3852265EB54}" destId="{B946BD7E-4927-49DE-9111-A970F6845573}" srcOrd="14" destOrd="0" presId="urn:microsoft.com/office/officeart/2005/8/layout/default"/>
    <dgm:cxn modelId="{90285860-7067-487D-8F2E-A62D47F537B6}" type="presParOf" srcId="{20BF6BF7-6606-44BE-A79A-F3852265EB54}" destId="{B26B16FF-4761-4304-884C-1FDFD96FE015}" srcOrd="15" destOrd="0" presId="urn:microsoft.com/office/officeart/2005/8/layout/default"/>
    <dgm:cxn modelId="{A4309756-646E-479A-8A76-C7AC054FFC3B}" type="presParOf" srcId="{20BF6BF7-6606-44BE-A79A-F3852265EB54}" destId="{DA9597D5-E585-4080-8703-5061D731D451}" srcOrd="16" destOrd="0" presId="urn:microsoft.com/office/officeart/2005/8/layout/default"/>
    <dgm:cxn modelId="{7930F032-7678-402B-8F5D-25121446D772}" type="presParOf" srcId="{20BF6BF7-6606-44BE-A79A-F3852265EB54}" destId="{9CD602B7-ACE8-4671-AF76-B44DC7AB18B9}" srcOrd="17" destOrd="0" presId="urn:microsoft.com/office/officeart/2005/8/layout/default"/>
    <dgm:cxn modelId="{BAC6E8EB-E068-471F-8C97-B9FAA57C716B}" type="presParOf" srcId="{20BF6BF7-6606-44BE-A79A-F3852265EB54}" destId="{36ECB89F-6D75-43FB-98D5-414C4D49579B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AD74FAF-7783-457D-A72A-797F7B8E41F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A9C959-6326-422B-AE8D-D0641269445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Dehydration can be a significant risk to the development of AKI in people taking certain medicines.</a:t>
          </a:r>
          <a:endParaRPr lang="en-US" dirty="0"/>
        </a:p>
      </dgm:t>
    </dgm:pt>
    <dgm:pt modelId="{70E31867-9CC7-4102-8482-75BB5392F65F}" type="parTrans" cxnId="{FE0D8820-F2D8-4219-BEC5-14F6AE9E81D1}">
      <dgm:prSet/>
      <dgm:spPr/>
      <dgm:t>
        <a:bodyPr/>
        <a:lstStyle/>
        <a:p>
          <a:endParaRPr lang="en-US"/>
        </a:p>
      </dgm:t>
    </dgm:pt>
    <dgm:pt modelId="{B86A1AF1-FD6E-4034-AD3D-F4CB3BA280DB}" type="sibTrans" cxnId="{FE0D8820-F2D8-4219-BEC5-14F6AE9E81D1}">
      <dgm:prSet/>
      <dgm:spPr/>
      <dgm:t>
        <a:bodyPr/>
        <a:lstStyle/>
        <a:p>
          <a:endParaRPr lang="en-US"/>
        </a:p>
      </dgm:t>
    </dgm:pt>
    <dgm:pt modelId="{73E293D3-42D5-48EE-9C15-210803B6C45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MSDR aid people in understanding which medicines they should temporarily stop during any illness which can result in dehydration. </a:t>
          </a:r>
          <a:endParaRPr lang="en-US"/>
        </a:p>
      </dgm:t>
    </dgm:pt>
    <dgm:pt modelId="{2DCA11C8-67CB-4FB5-97D9-50D942A48137}" type="parTrans" cxnId="{FC75964E-6847-45A5-93C3-A9EBFCF85969}">
      <dgm:prSet/>
      <dgm:spPr/>
      <dgm:t>
        <a:bodyPr/>
        <a:lstStyle/>
        <a:p>
          <a:endParaRPr lang="en-US"/>
        </a:p>
      </dgm:t>
    </dgm:pt>
    <dgm:pt modelId="{DAF7EFD5-C581-412E-A153-694F5DF011B6}" type="sibTrans" cxnId="{FC75964E-6847-45A5-93C3-A9EBFCF85969}">
      <dgm:prSet/>
      <dgm:spPr/>
      <dgm:t>
        <a:bodyPr/>
        <a:lstStyle/>
        <a:p>
          <a:endParaRPr lang="en-US"/>
        </a:p>
      </dgm:t>
    </dgm:pt>
    <dgm:pt modelId="{F9229243-4CD7-4AB1-B1F0-AA44048D0D9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It is vital that these medicines are restarted when they are well (normally 24-48 hrs) oce the illness settles and they are eating and drinking normally again. </a:t>
          </a:r>
          <a:endParaRPr lang="en-US"/>
        </a:p>
      </dgm:t>
    </dgm:pt>
    <dgm:pt modelId="{1411B35C-5BB6-4A38-9999-0426D2131F8B}" type="parTrans" cxnId="{F98C6F45-0E92-465C-AE89-B0E9A9A15386}">
      <dgm:prSet/>
      <dgm:spPr/>
      <dgm:t>
        <a:bodyPr/>
        <a:lstStyle/>
        <a:p>
          <a:endParaRPr lang="en-US"/>
        </a:p>
      </dgm:t>
    </dgm:pt>
    <dgm:pt modelId="{FD5BDF31-485E-42B8-8396-1280A1E37AE4}" type="sibTrans" cxnId="{F98C6F45-0E92-465C-AE89-B0E9A9A15386}">
      <dgm:prSet/>
      <dgm:spPr/>
      <dgm:t>
        <a:bodyPr/>
        <a:lstStyle/>
        <a:p>
          <a:endParaRPr lang="en-US"/>
        </a:p>
      </dgm:t>
    </dgm:pt>
    <dgm:pt modelId="{3213F45D-B85D-43C4-84D5-22388407EF86}" type="pres">
      <dgm:prSet presAssocID="{9AD74FAF-7783-457D-A72A-797F7B8E41FB}" presName="root" presStyleCnt="0">
        <dgm:presLayoutVars>
          <dgm:dir/>
          <dgm:resizeHandles val="exact"/>
        </dgm:presLayoutVars>
      </dgm:prSet>
      <dgm:spPr/>
    </dgm:pt>
    <dgm:pt modelId="{FFDFF4AA-A8B5-4A2A-B663-1B9739307D60}" type="pres">
      <dgm:prSet presAssocID="{84A9C959-6326-422B-AE8D-D06412694455}" presName="compNode" presStyleCnt="0"/>
      <dgm:spPr/>
    </dgm:pt>
    <dgm:pt modelId="{E9F89FFB-9BE9-4954-9F23-4E7902C2D31E}" type="pres">
      <dgm:prSet presAssocID="{84A9C959-6326-422B-AE8D-D06412694455}" presName="bgRect" presStyleLbl="bgShp" presStyleIdx="0" presStyleCnt="3"/>
      <dgm:spPr>
        <a:solidFill>
          <a:srgbClr val="FAC0EB"/>
        </a:solidFill>
      </dgm:spPr>
    </dgm:pt>
    <dgm:pt modelId="{B7A06F31-75E3-4C65-AA20-B4A7B6F5C58E}" type="pres">
      <dgm:prSet presAssocID="{84A9C959-6326-422B-AE8D-D0641269445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idney"/>
        </a:ext>
      </dgm:extLst>
    </dgm:pt>
    <dgm:pt modelId="{B5513F3F-13D2-426E-BFB5-0AF81115E947}" type="pres">
      <dgm:prSet presAssocID="{84A9C959-6326-422B-AE8D-D06412694455}" presName="spaceRect" presStyleCnt="0"/>
      <dgm:spPr/>
    </dgm:pt>
    <dgm:pt modelId="{B23D1EE8-A92E-4CB8-87CB-2B683A7B6BEC}" type="pres">
      <dgm:prSet presAssocID="{84A9C959-6326-422B-AE8D-D06412694455}" presName="parTx" presStyleLbl="revTx" presStyleIdx="0" presStyleCnt="3">
        <dgm:presLayoutVars>
          <dgm:chMax val="0"/>
          <dgm:chPref val="0"/>
        </dgm:presLayoutVars>
      </dgm:prSet>
      <dgm:spPr/>
    </dgm:pt>
    <dgm:pt modelId="{0811BCC9-A3B1-4C93-A0AC-157EA610F846}" type="pres">
      <dgm:prSet presAssocID="{B86A1AF1-FD6E-4034-AD3D-F4CB3BA280DB}" presName="sibTrans" presStyleCnt="0"/>
      <dgm:spPr/>
    </dgm:pt>
    <dgm:pt modelId="{9AB38E97-C6C3-4C5A-997B-1A9D49389C8F}" type="pres">
      <dgm:prSet presAssocID="{73E293D3-42D5-48EE-9C15-210803B6C452}" presName="compNode" presStyleCnt="0"/>
      <dgm:spPr/>
    </dgm:pt>
    <dgm:pt modelId="{F77577C1-7F78-4AAF-B050-7F6468DFE586}" type="pres">
      <dgm:prSet presAssocID="{73E293D3-42D5-48EE-9C15-210803B6C452}" presName="bgRect" presStyleLbl="bgShp" presStyleIdx="1" presStyleCnt="3"/>
      <dgm:spPr>
        <a:solidFill>
          <a:srgbClr val="FAC0EB"/>
        </a:solidFill>
      </dgm:spPr>
    </dgm:pt>
    <dgm:pt modelId="{D2CCDEC8-A11A-4D37-A876-B927BD151E88}" type="pres">
      <dgm:prSet presAssocID="{73E293D3-42D5-48EE-9C15-210803B6C45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rst Aid Kit"/>
        </a:ext>
      </dgm:extLst>
    </dgm:pt>
    <dgm:pt modelId="{B9BED2F1-12F2-4260-AD61-6BCDDD62FB1A}" type="pres">
      <dgm:prSet presAssocID="{73E293D3-42D5-48EE-9C15-210803B6C452}" presName="spaceRect" presStyleCnt="0"/>
      <dgm:spPr/>
    </dgm:pt>
    <dgm:pt modelId="{18F19FFA-E807-4651-B861-962FBFC67B5A}" type="pres">
      <dgm:prSet presAssocID="{73E293D3-42D5-48EE-9C15-210803B6C452}" presName="parTx" presStyleLbl="revTx" presStyleIdx="1" presStyleCnt="3">
        <dgm:presLayoutVars>
          <dgm:chMax val="0"/>
          <dgm:chPref val="0"/>
        </dgm:presLayoutVars>
      </dgm:prSet>
      <dgm:spPr/>
    </dgm:pt>
    <dgm:pt modelId="{6FF6C010-FB2C-41C8-8376-DE1B4B1DA622}" type="pres">
      <dgm:prSet presAssocID="{DAF7EFD5-C581-412E-A153-694F5DF011B6}" presName="sibTrans" presStyleCnt="0"/>
      <dgm:spPr/>
    </dgm:pt>
    <dgm:pt modelId="{1F32EE35-222D-4645-8983-36BCACFF7574}" type="pres">
      <dgm:prSet presAssocID="{F9229243-4CD7-4AB1-B1F0-AA44048D0D96}" presName="compNode" presStyleCnt="0"/>
      <dgm:spPr/>
    </dgm:pt>
    <dgm:pt modelId="{3082458A-917B-45BF-A96A-698687A54080}" type="pres">
      <dgm:prSet presAssocID="{F9229243-4CD7-4AB1-B1F0-AA44048D0D96}" presName="bgRect" presStyleLbl="bgShp" presStyleIdx="2" presStyleCnt="3"/>
      <dgm:spPr>
        <a:solidFill>
          <a:srgbClr val="FAC0EB"/>
        </a:solidFill>
      </dgm:spPr>
    </dgm:pt>
    <dgm:pt modelId="{5E0DE2B4-FA58-4FA0-8238-8114E013AC9F}" type="pres">
      <dgm:prSet presAssocID="{F9229243-4CD7-4AB1-B1F0-AA44048D0D9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22EE8395-FDB1-4A07-8BE9-7A84FE96B44D}" type="pres">
      <dgm:prSet presAssocID="{F9229243-4CD7-4AB1-B1F0-AA44048D0D96}" presName="spaceRect" presStyleCnt="0"/>
      <dgm:spPr/>
    </dgm:pt>
    <dgm:pt modelId="{9933CADC-E28F-489A-A915-E3146F49D504}" type="pres">
      <dgm:prSet presAssocID="{F9229243-4CD7-4AB1-B1F0-AA44048D0D9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EC57000-CED9-41CC-AFA7-37911CF58793}" type="presOf" srcId="{73E293D3-42D5-48EE-9C15-210803B6C452}" destId="{18F19FFA-E807-4651-B861-962FBFC67B5A}" srcOrd="0" destOrd="0" presId="urn:microsoft.com/office/officeart/2018/2/layout/IconVerticalSolidList"/>
    <dgm:cxn modelId="{FE0D8820-F2D8-4219-BEC5-14F6AE9E81D1}" srcId="{9AD74FAF-7783-457D-A72A-797F7B8E41FB}" destId="{84A9C959-6326-422B-AE8D-D06412694455}" srcOrd="0" destOrd="0" parTransId="{70E31867-9CC7-4102-8482-75BB5392F65F}" sibTransId="{B86A1AF1-FD6E-4034-AD3D-F4CB3BA280DB}"/>
    <dgm:cxn modelId="{F98C6F45-0E92-465C-AE89-B0E9A9A15386}" srcId="{9AD74FAF-7783-457D-A72A-797F7B8E41FB}" destId="{F9229243-4CD7-4AB1-B1F0-AA44048D0D96}" srcOrd="2" destOrd="0" parTransId="{1411B35C-5BB6-4A38-9999-0426D2131F8B}" sibTransId="{FD5BDF31-485E-42B8-8396-1280A1E37AE4}"/>
    <dgm:cxn modelId="{FC75964E-6847-45A5-93C3-A9EBFCF85969}" srcId="{9AD74FAF-7783-457D-A72A-797F7B8E41FB}" destId="{73E293D3-42D5-48EE-9C15-210803B6C452}" srcOrd="1" destOrd="0" parTransId="{2DCA11C8-67CB-4FB5-97D9-50D942A48137}" sibTransId="{DAF7EFD5-C581-412E-A153-694F5DF011B6}"/>
    <dgm:cxn modelId="{65B77898-A230-43AE-904B-179E5CC32461}" type="presOf" srcId="{84A9C959-6326-422B-AE8D-D06412694455}" destId="{B23D1EE8-A92E-4CB8-87CB-2B683A7B6BEC}" srcOrd="0" destOrd="0" presId="urn:microsoft.com/office/officeart/2018/2/layout/IconVerticalSolidList"/>
    <dgm:cxn modelId="{066344A2-D453-4891-BEC9-8F506EF21317}" type="presOf" srcId="{9AD74FAF-7783-457D-A72A-797F7B8E41FB}" destId="{3213F45D-B85D-43C4-84D5-22388407EF86}" srcOrd="0" destOrd="0" presId="urn:microsoft.com/office/officeart/2018/2/layout/IconVerticalSolidList"/>
    <dgm:cxn modelId="{BB1182D6-77C3-4B7A-9E8A-638B218F0439}" type="presOf" srcId="{F9229243-4CD7-4AB1-B1F0-AA44048D0D96}" destId="{9933CADC-E28F-489A-A915-E3146F49D504}" srcOrd="0" destOrd="0" presId="urn:microsoft.com/office/officeart/2018/2/layout/IconVerticalSolidList"/>
    <dgm:cxn modelId="{B7166B26-C3E3-46CF-8FF8-FDD04DB92000}" type="presParOf" srcId="{3213F45D-B85D-43C4-84D5-22388407EF86}" destId="{FFDFF4AA-A8B5-4A2A-B663-1B9739307D60}" srcOrd="0" destOrd="0" presId="urn:microsoft.com/office/officeart/2018/2/layout/IconVerticalSolidList"/>
    <dgm:cxn modelId="{DF91AB95-A03A-4B8A-B8F8-86E3414DE7A5}" type="presParOf" srcId="{FFDFF4AA-A8B5-4A2A-B663-1B9739307D60}" destId="{E9F89FFB-9BE9-4954-9F23-4E7902C2D31E}" srcOrd="0" destOrd="0" presId="urn:microsoft.com/office/officeart/2018/2/layout/IconVerticalSolidList"/>
    <dgm:cxn modelId="{CB077CD6-5651-4A3C-8F87-DFD37586E7B0}" type="presParOf" srcId="{FFDFF4AA-A8B5-4A2A-B663-1B9739307D60}" destId="{B7A06F31-75E3-4C65-AA20-B4A7B6F5C58E}" srcOrd="1" destOrd="0" presId="urn:microsoft.com/office/officeart/2018/2/layout/IconVerticalSolidList"/>
    <dgm:cxn modelId="{7737F053-AFE6-4054-87FD-07F39A74F597}" type="presParOf" srcId="{FFDFF4AA-A8B5-4A2A-B663-1B9739307D60}" destId="{B5513F3F-13D2-426E-BFB5-0AF81115E947}" srcOrd="2" destOrd="0" presId="urn:microsoft.com/office/officeart/2018/2/layout/IconVerticalSolidList"/>
    <dgm:cxn modelId="{93D36BE9-7A0B-4305-B43E-AD65C5089D0F}" type="presParOf" srcId="{FFDFF4AA-A8B5-4A2A-B663-1B9739307D60}" destId="{B23D1EE8-A92E-4CB8-87CB-2B683A7B6BEC}" srcOrd="3" destOrd="0" presId="urn:microsoft.com/office/officeart/2018/2/layout/IconVerticalSolidList"/>
    <dgm:cxn modelId="{5981DCE6-1D04-447C-9EBA-5979CCD89300}" type="presParOf" srcId="{3213F45D-B85D-43C4-84D5-22388407EF86}" destId="{0811BCC9-A3B1-4C93-A0AC-157EA610F846}" srcOrd="1" destOrd="0" presId="urn:microsoft.com/office/officeart/2018/2/layout/IconVerticalSolidList"/>
    <dgm:cxn modelId="{4D6ADCF0-2BE0-40C8-A33B-EF78303AA221}" type="presParOf" srcId="{3213F45D-B85D-43C4-84D5-22388407EF86}" destId="{9AB38E97-C6C3-4C5A-997B-1A9D49389C8F}" srcOrd="2" destOrd="0" presId="urn:microsoft.com/office/officeart/2018/2/layout/IconVerticalSolidList"/>
    <dgm:cxn modelId="{994E676E-A2C5-4385-B587-B563EC1AF673}" type="presParOf" srcId="{9AB38E97-C6C3-4C5A-997B-1A9D49389C8F}" destId="{F77577C1-7F78-4AAF-B050-7F6468DFE586}" srcOrd="0" destOrd="0" presId="urn:microsoft.com/office/officeart/2018/2/layout/IconVerticalSolidList"/>
    <dgm:cxn modelId="{FF93DF5A-B614-49A4-AE7F-48A7EC843C89}" type="presParOf" srcId="{9AB38E97-C6C3-4C5A-997B-1A9D49389C8F}" destId="{D2CCDEC8-A11A-4D37-A876-B927BD151E88}" srcOrd="1" destOrd="0" presId="urn:microsoft.com/office/officeart/2018/2/layout/IconVerticalSolidList"/>
    <dgm:cxn modelId="{66BBAF41-21B1-45A3-89B5-3F491D7D4B6F}" type="presParOf" srcId="{9AB38E97-C6C3-4C5A-997B-1A9D49389C8F}" destId="{B9BED2F1-12F2-4260-AD61-6BCDDD62FB1A}" srcOrd="2" destOrd="0" presId="urn:microsoft.com/office/officeart/2018/2/layout/IconVerticalSolidList"/>
    <dgm:cxn modelId="{5663B904-E03F-449E-BC66-B0A8979E1BB6}" type="presParOf" srcId="{9AB38E97-C6C3-4C5A-997B-1A9D49389C8F}" destId="{18F19FFA-E807-4651-B861-962FBFC67B5A}" srcOrd="3" destOrd="0" presId="urn:microsoft.com/office/officeart/2018/2/layout/IconVerticalSolidList"/>
    <dgm:cxn modelId="{66F2ADAC-4A7B-4FCC-859E-02A1AD0D79C7}" type="presParOf" srcId="{3213F45D-B85D-43C4-84D5-22388407EF86}" destId="{6FF6C010-FB2C-41C8-8376-DE1B4B1DA622}" srcOrd="3" destOrd="0" presId="urn:microsoft.com/office/officeart/2018/2/layout/IconVerticalSolidList"/>
    <dgm:cxn modelId="{87799DE0-E895-4244-8E80-DBDABEDC28E9}" type="presParOf" srcId="{3213F45D-B85D-43C4-84D5-22388407EF86}" destId="{1F32EE35-222D-4645-8983-36BCACFF7574}" srcOrd="4" destOrd="0" presId="urn:microsoft.com/office/officeart/2018/2/layout/IconVerticalSolidList"/>
    <dgm:cxn modelId="{CF513537-D152-4062-AC08-B052F8BDCBC8}" type="presParOf" srcId="{1F32EE35-222D-4645-8983-36BCACFF7574}" destId="{3082458A-917B-45BF-A96A-698687A54080}" srcOrd="0" destOrd="0" presId="urn:microsoft.com/office/officeart/2018/2/layout/IconVerticalSolidList"/>
    <dgm:cxn modelId="{000460BD-5C58-4084-9771-4D32FC3476F2}" type="presParOf" srcId="{1F32EE35-222D-4645-8983-36BCACFF7574}" destId="{5E0DE2B4-FA58-4FA0-8238-8114E013AC9F}" srcOrd="1" destOrd="0" presId="urn:microsoft.com/office/officeart/2018/2/layout/IconVerticalSolidList"/>
    <dgm:cxn modelId="{C3203C05-8436-4098-B31E-CF287518C4DC}" type="presParOf" srcId="{1F32EE35-222D-4645-8983-36BCACFF7574}" destId="{22EE8395-FDB1-4A07-8BE9-7A84FE96B44D}" srcOrd="2" destOrd="0" presId="urn:microsoft.com/office/officeart/2018/2/layout/IconVerticalSolidList"/>
    <dgm:cxn modelId="{851CB11A-0E42-43BC-ABA7-3F48F574A592}" type="presParOf" srcId="{1F32EE35-222D-4645-8983-36BCACFF7574}" destId="{9933CADC-E28F-489A-A915-E3146F49D50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0DE8B57-9463-4AF9-9242-FC0906E4D2C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06ED92-3A10-4D30-AE7A-0953077DE22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800" b="1" dirty="0">
              <a:solidFill>
                <a:srgbClr val="FF3399"/>
              </a:solidFill>
            </a:rPr>
            <a:t>Symptoms</a:t>
          </a:r>
          <a:endParaRPr lang="en-US" sz="2800" dirty="0">
            <a:solidFill>
              <a:srgbClr val="FF3399"/>
            </a:solidFill>
          </a:endParaRPr>
        </a:p>
      </dgm:t>
    </dgm:pt>
    <dgm:pt modelId="{9CD05149-004D-4583-8F0C-E4294668009C}" type="parTrans" cxnId="{8A5A9BE3-56DD-4691-922C-64410ABCBD55}">
      <dgm:prSet/>
      <dgm:spPr/>
      <dgm:t>
        <a:bodyPr/>
        <a:lstStyle/>
        <a:p>
          <a:endParaRPr lang="en-US"/>
        </a:p>
      </dgm:t>
    </dgm:pt>
    <dgm:pt modelId="{EFA2A376-76AD-4146-9B8A-36E155C92532}" type="sibTrans" cxnId="{8A5A9BE3-56DD-4691-922C-64410ABCBD55}">
      <dgm:prSet/>
      <dgm:spPr/>
      <dgm:t>
        <a:bodyPr/>
        <a:lstStyle/>
        <a:p>
          <a:endParaRPr lang="en-US"/>
        </a:p>
      </dgm:t>
    </dgm:pt>
    <dgm:pt modelId="{B83F5E96-2B63-4950-B41D-D63957111B4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Patient feels well &amp; not thirsty</a:t>
          </a:r>
          <a:endParaRPr lang="en-US" dirty="0"/>
        </a:p>
      </dgm:t>
    </dgm:pt>
    <dgm:pt modelId="{12D3A46A-3DE6-4883-B85F-59FEA678F083}" type="parTrans" cxnId="{43EFD12C-8227-4F0E-AB07-43F96C465D5A}">
      <dgm:prSet/>
      <dgm:spPr/>
      <dgm:t>
        <a:bodyPr/>
        <a:lstStyle/>
        <a:p>
          <a:endParaRPr lang="en-US"/>
        </a:p>
      </dgm:t>
    </dgm:pt>
    <dgm:pt modelId="{DBDCBF33-6ED4-4EB1-BACA-A81E030A7E05}" type="sibTrans" cxnId="{43EFD12C-8227-4F0E-AB07-43F96C465D5A}">
      <dgm:prSet/>
      <dgm:spPr/>
      <dgm:t>
        <a:bodyPr/>
        <a:lstStyle/>
        <a:p>
          <a:endParaRPr lang="en-US"/>
        </a:p>
      </dgm:t>
    </dgm:pt>
    <dgm:pt modelId="{62B12486-EE08-452A-86D6-4135C0B6825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Able to eat and drink normally</a:t>
          </a:r>
          <a:endParaRPr lang="en-US"/>
        </a:p>
      </dgm:t>
    </dgm:pt>
    <dgm:pt modelId="{DCD6979F-20DA-42EE-B233-09B05EDDDAAE}" type="parTrans" cxnId="{3D100527-3F90-4EB9-B73E-72BA2600E04A}">
      <dgm:prSet/>
      <dgm:spPr/>
      <dgm:t>
        <a:bodyPr/>
        <a:lstStyle/>
        <a:p>
          <a:endParaRPr lang="en-US"/>
        </a:p>
      </dgm:t>
    </dgm:pt>
    <dgm:pt modelId="{51D60C70-27AA-40CC-AA2C-07627F3E6778}" type="sibTrans" cxnId="{3D100527-3F90-4EB9-B73E-72BA2600E04A}">
      <dgm:prSet/>
      <dgm:spPr/>
      <dgm:t>
        <a:bodyPr/>
        <a:lstStyle/>
        <a:p>
          <a:endParaRPr lang="en-US"/>
        </a:p>
      </dgm:t>
    </dgm:pt>
    <dgm:pt modelId="{1969B420-4396-4591-AAB2-DD05A1D97F3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Passing normal volumes of urine</a:t>
          </a:r>
          <a:endParaRPr lang="en-US" dirty="0"/>
        </a:p>
      </dgm:t>
    </dgm:pt>
    <dgm:pt modelId="{90E3600C-F0E2-4112-85C5-67A65E832446}" type="parTrans" cxnId="{659C5BD7-2E62-4B8C-94A3-B8751CE73761}">
      <dgm:prSet/>
      <dgm:spPr/>
      <dgm:t>
        <a:bodyPr/>
        <a:lstStyle/>
        <a:p>
          <a:endParaRPr lang="en-US"/>
        </a:p>
      </dgm:t>
    </dgm:pt>
    <dgm:pt modelId="{9DBAA8C4-C254-40B6-8487-1E12E650F50C}" type="sibTrans" cxnId="{659C5BD7-2E62-4B8C-94A3-B8751CE73761}">
      <dgm:prSet/>
      <dgm:spPr/>
      <dgm:t>
        <a:bodyPr/>
        <a:lstStyle/>
        <a:p>
          <a:endParaRPr lang="en-US"/>
        </a:p>
      </dgm:t>
    </dgm:pt>
    <dgm:pt modelId="{2B916008-9452-48FF-A2BD-707DB9802B0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No weight loss</a:t>
          </a:r>
          <a:endParaRPr lang="en-US" dirty="0"/>
        </a:p>
      </dgm:t>
    </dgm:pt>
    <dgm:pt modelId="{B8647886-5C80-46C6-938D-3E371E053812}" type="parTrans" cxnId="{9174EE54-7AF8-4683-A29F-05A3D2D148A2}">
      <dgm:prSet/>
      <dgm:spPr/>
      <dgm:t>
        <a:bodyPr/>
        <a:lstStyle/>
        <a:p>
          <a:endParaRPr lang="en-US"/>
        </a:p>
      </dgm:t>
    </dgm:pt>
    <dgm:pt modelId="{F1115E0C-A31C-40EE-8519-8D941E56D7C2}" type="sibTrans" cxnId="{9174EE54-7AF8-4683-A29F-05A3D2D148A2}">
      <dgm:prSet/>
      <dgm:spPr/>
      <dgm:t>
        <a:bodyPr/>
        <a:lstStyle/>
        <a:p>
          <a:endParaRPr lang="en-US"/>
        </a:p>
      </dgm:t>
    </dgm:pt>
    <dgm:pt modelId="{05CBB391-9128-4578-B08D-C45F83FBCCF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800" b="1" dirty="0">
              <a:solidFill>
                <a:srgbClr val="FF3399"/>
              </a:solidFill>
            </a:rPr>
            <a:t>Review</a:t>
          </a:r>
          <a:endParaRPr lang="en-US" sz="2800" dirty="0">
            <a:solidFill>
              <a:srgbClr val="FF3399"/>
            </a:solidFill>
          </a:endParaRPr>
        </a:p>
      </dgm:t>
    </dgm:pt>
    <dgm:pt modelId="{D7A71130-59D4-4342-AE61-478D2FF3D0A6}" type="parTrans" cxnId="{E2E0ADA0-EB44-4A8F-B7AD-D1EF69B59D33}">
      <dgm:prSet/>
      <dgm:spPr/>
      <dgm:t>
        <a:bodyPr/>
        <a:lstStyle/>
        <a:p>
          <a:endParaRPr lang="en-US"/>
        </a:p>
      </dgm:t>
    </dgm:pt>
    <dgm:pt modelId="{A2A05C17-E18B-439B-B6BC-3F6CA804434F}" type="sibTrans" cxnId="{E2E0ADA0-EB44-4A8F-B7AD-D1EF69B59D33}">
      <dgm:prSet/>
      <dgm:spPr/>
      <dgm:t>
        <a:bodyPr/>
        <a:lstStyle/>
        <a:p>
          <a:endParaRPr lang="en-US"/>
        </a:p>
      </dgm:t>
    </dgm:pt>
    <dgm:pt modelId="{F52D32D4-96FA-48A8-8589-1A4E3F45A61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Follow-up call and reassessment in 48 hours</a:t>
          </a:r>
          <a:endParaRPr lang="en-US"/>
        </a:p>
      </dgm:t>
    </dgm:pt>
    <dgm:pt modelId="{4B0D3F97-77C1-476C-8FCC-D319BF27C6BE}" type="parTrans" cxnId="{1D778355-D5E5-4812-98CE-E72F6819762E}">
      <dgm:prSet/>
      <dgm:spPr/>
      <dgm:t>
        <a:bodyPr/>
        <a:lstStyle/>
        <a:p>
          <a:endParaRPr lang="en-US"/>
        </a:p>
      </dgm:t>
    </dgm:pt>
    <dgm:pt modelId="{E24FCDC9-24A1-4E23-89DD-2A757971366F}" type="sibTrans" cxnId="{1D778355-D5E5-4812-98CE-E72F6819762E}">
      <dgm:prSet/>
      <dgm:spPr/>
      <dgm:t>
        <a:bodyPr/>
        <a:lstStyle/>
        <a:p>
          <a:endParaRPr lang="en-US"/>
        </a:p>
      </dgm:t>
    </dgm:pt>
    <dgm:pt modelId="{C3D80837-2A73-40EA-89E0-6E7109495A7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Advice if deteriorates	</a:t>
          </a:r>
          <a:endParaRPr lang="en-US"/>
        </a:p>
      </dgm:t>
    </dgm:pt>
    <dgm:pt modelId="{3F2365A9-8604-493A-8B6B-B809D0BE6572}" type="parTrans" cxnId="{C5E6BD52-02DB-44AF-9E39-E6AAAA2010D4}">
      <dgm:prSet/>
      <dgm:spPr/>
      <dgm:t>
        <a:bodyPr/>
        <a:lstStyle/>
        <a:p>
          <a:endParaRPr lang="en-US"/>
        </a:p>
      </dgm:t>
    </dgm:pt>
    <dgm:pt modelId="{40AFCD47-0C54-46E9-BF75-3A5DF74AB4F7}" type="sibTrans" cxnId="{C5E6BD52-02DB-44AF-9E39-E6AAAA2010D4}">
      <dgm:prSet/>
      <dgm:spPr/>
      <dgm:t>
        <a:bodyPr/>
        <a:lstStyle/>
        <a:p>
          <a:endParaRPr lang="en-US"/>
        </a:p>
      </dgm:t>
    </dgm:pt>
    <dgm:pt modelId="{BA6A3A51-9F00-4C68-BE29-840300181B95}" type="pres">
      <dgm:prSet presAssocID="{E0DE8B57-9463-4AF9-9242-FC0906E4D2CB}" presName="root" presStyleCnt="0">
        <dgm:presLayoutVars>
          <dgm:dir/>
          <dgm:resizeHandles val="exact"/>
        </dgm:presLayoutVars>
      </dgm:prSet>
      <dgm:spPr/>
    </dgm:pt>
    <dgm:pt modelId="{BD8C49F6-173F-4F3B-8209-24BAD6DE85ED}" type="pres">
      <dgm:prSet presAssocID="{4C06ED92-3A10-4D30-AE7A-0953077DE221}" presName="compNode" presStyleCnt="0"/>
      <dgm:spPr/>
    </dgm:pt>
    <dgm:pt modelId="{97D7DB32-8024-4865-BE40-C5E90DCDA657}" type="pres">
      <dgm:prSet presAssocID="{4C06ED92-3A10-4D30-AE7A-0953077DE221}" presName="bgRect" presStyleLbl="bgShp" presStyleIdx="0" presStyleCnt="8" custLinFactNeighborX="-12882" custLinFactNeighborY="-119"/>
      <dgm:spPr/>
    </dgm:pt>
    <dgm:pt modelId="{27652F09-B5AC-49C9-8117-E2C9ECF5DF25}" type="pres">
      <dgm:prSet presAssocID="{4C06ED92-3A10-4D30-AE7A-0953077DE221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35C30FD4-88A8-48ED-AE8D-6C79A8348EFB}" type="pres">
      <dgm:prSet presAssocID="{4C06ED92-3A10-4D30-AE7A-0953077DE221}" presName="spaceRect" presStyleCnt="0"/>
      <dgm:spPr/>
    </dgm:pt>
    <dgm:pt modelId="{7C73D6D2-876B-4A4F-B4F8-09B8F87D80AC}" type="pres">
      <dgm:prSet presAssocID="{4C06ED92-3A10-4D30-AE7A-0953077DE221}" presName="parTx" presStyleLbl="revTx" presStyleIdx="0" presStyleCnt="8">
        <dgm:presLayoutVars>
          <dgm:chMax val="0"/>
          <dgm:chPref val="0"/>
        </dgm:presLayoutVars>
      </dgm:prSet>
      <dgm:spPr/>
    </dgm:pt>
    <dgm:pt modelId="{90317B8F-81DF-479F-9F9F-0E6A6ACEEA19}" type="pres">
      <dgm:prSet presAssocID="{EFA2A376-76AD-4146-9B8A-36E155C92532}" presName="sibTrans" presStyleCnt="0"/>
      <dgm:spPr/>
    </dgm:pt>
    <dgm:pt modelId="{94128A2D-F131-4C9E-AB51-489BD5172639}" type="pres">
      <dgm:prSet presAssocID="{B83F5E96-2B63-4950-B41D-D63957111B4C}" presName="compNode" presStyleCnt="0"/>
      <dgm:spPr/>
    </dgm:pt>
    <dgm:pt modelId="{53B0B095-D604-4105-88D8-A059AEEDC6E2}" type="pres">
      <dgm:prSet presAssocID="{B83F5E96-2B63-4950-B41D-D63957111B4C}" presName="bgRect" presStyleLbl="bgShp" presStyleIdx="1" presStyleCnt="8"/>
      <dgm:spPr/>
    </dgm:pt>
    <dgm:pt modelId="{EEA53F00-B4E5-49C3-9BD6-4AFD69F8FF15}" type="pres">
      <dgm:prSet presAssocID="{B83F5E96-2B63-4950-B41D-D63957111B4C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29B6F781-DAEB-473C-85D8-25547D4E2F77}" type="pres">
      <dgm:prSet presAssocID="{B83F5E96-2B63-4950-B41D-D63957111B4C}" presName="spaceRect" presStyleCnt="0"/>
      <dgm:spPr/>
    </dgm:pt>
    <dgm:pt modelId="{144F533B-65BE-43EA-9735-35B34AE63FCF}" type="pres">
      <dgm:prSet presAssocID="{B83F5E96-2B63-4950-B41D-D63957111B4C}" presName="parTx" presStyleLbl="revTx" presStyleIdx="1" presStyleCnt="8">
        <dgm:presLayoutVars>
          <dgm:chMax val="0"/>
          <dgm:chPref val="0"/>
        </dgm:presLayoutVars>
      </dgm:prSet>
      <dgm:spPr/>
    </dgm:pt>
    <dgm:pt modelId="{293EC042-457D-4A0A-B1C5-6B363D5207DC}" type="pres">
      <dgm:prSet presAssocID="{DBDCBF33-6ED4-4EB1-BACA-A81E030A7E05}" presName="sibTrans" presStyleCnt="0"/>
      <dgm:spPr/>
    </dgm:pt>
    <dgm:pt modelId="{55594A8C-4E13-44AB-81EA-35A74CCBFC5B}" type="pres">
      <dgm:prSet presAssocID="{62B12486-EE08-452A-86D6-4135C0B6825C}" presName="compNode" presStyleCnt="0"/>
      <dgm:spPr/>
    </dgm:pt>
    <dgm:pt modelId="{382734BB-0F90-499E-B369-A8299E182E7F}" type="pres">
      <dgm:prSet presAssocID="{62B12486-EE08-452A-86D6-4135C0B6825C}" presName="bgRect" presStyleLbl="bgShp" presStyleIdx="2" presStyleCnt="8"/>
      <dgm:spPr/>
    </dgm:pt>
    <dgm:pt modelId="{7B6240D5-BE19-4902-B4F1-7ED466244DA3}" type="pres">
      <dgm:prSet presAssocID="{62B12486-EE08-452A-86D6-4135C0B6825C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7ACDDE29-7411-4FF9-8000-C2314A370F04}" type="pres">
      <dgm:prSet presAssocID="{62B12486-EE08-452A-86D6-4135C0B6825C}" presName="spaceRect" presStyleCnt="0"/>
      <dgm:spPr/>
    </dgm:pt>
    <dgm:pt modelId="{445B9F05-2AA3-4B7C-AFC0-E97F184BFB2E}" type="pres">
      <dgm:prSet presAssocID="{62B12486-EE08-452A-86D6-4135C0B6825C}" presName="parTx" presStyleLbl="revTx" presStyleIdx="2" presStyleCnt="8">
        <dgm:presLayoutVars>
          <dgm:chMax val="0"/>
          <dgm:chPref val="0"/>
        </dgm:presLayoutVars>
      </dgm:prSet>
      <dgm:spPr/>
    </dgm:pt>
    <dgm:pt modelId="{E05B4D50-1F50-496C-A8AE-2A938CBAA360}" type="pres">
      <dgm:prSet presAssocID="{51D60C70-27AA-40CC-AA2C-07627F3E6778}" presName="sibTrans" presStyleCnt="0"/>
      <dgm:spPr/>
    </dgm:pt>
    <dgm:pt modelId="{473249D6-980E-4FF8-A223-958BC2937736}" type="pres">
      <dgm:prSet presAssocID="{1969B420-4396-4591-AAB2-DD05A1D97F38}" presName="compNode" presStyleCnt="0"/>
      <dgm:spPr/>
    </dgm:pt>
    <dgm:pt modelId="{C85E423D-2C07-4E2E-8C15-53847B577577}" type="pres">
      <dgm:prSet presAssocID="{1969B420-4396-4591-AAB2-DD05A1D97F38}" presName="bgRect" presStyleLbl="bgShp" presStyleIdx="3" presStyleCnt="8"/>
      <dgm:spPr/>
    </dgm:pt>
    <dgm:pt modelId="{7A27765B-2127-4CA1-9F49-214A732DD832}" type="pres">
      <dgm:prSet presAssocID="{1969B420-4396-4591-AAB2-DD05A1D97F38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V"/>
        </a:ext>
      </dgm:extLst>
    </dgm:pt>
    <dgm:pt modelId="{E83C0301-4DA8-454B-9067-D674BACC568B}" type="pres">
      <dgm:prSet presAssocID="{1969B420-4396-4591-AAB2-DD05A1D97F38}" presName="spaceRect" presStyleCnt="0"/>
      <dgm:spPr/>
    </dgm:pt>
    <dgm:pt modelId="{14156E2E-1E3E-4ED4-B521-23070909B753}" type="pres">
      <dgm:prSet presAssocID="{1969B420-4396-4591-AAB2-DD05A1D97F38}" presName="parTx" presStyleLbl="revTx" presStyleIdx="3" presStyleCnt="8">
        <dgm:presLayoutVars>
          <dgm:chMax val="0"/>
          <dgm:chPref val="0"/>
        </dgm:presLayoutVars>
      </dgm:prSet>
      <dgm:spPr/>
    </dgm:pt>
    <dgm:pt modelId="{67D01A65-DFDC-427C-B375-6C51A86BF2FA}" type="pres">
      <dgm:prSet presAssocID="{9DBAA8C4-C254-40B6-8487-1E12E650F50C}" presName="sibTrans" presStyleCnt="0"/>
      <dgm:spPr/>
    </dgm:pt>
    <dgm:pt modelId="{A465A309-6D33-4239-AD4D-96101E103168}" type="pres">
      <dgm:prSet presAssocID="{2B916008-9452-48FF-A2BD-707DB9802B01}" presName="compNode" presStyleCnt="0"/>
      <dgm:spPr/>
    </dgm:pt>
    <dgm:pt modelId="{7CC8818A-96BB-4E29-B411-F5A1A47E0576}" type="pres">
      <dgm:prSet presAssocID="{2B916008-9452-48FF-A2BD-707DB9802B01}" presName="bgRect" presStyleLbl="bgShp" presStyleIdx="4" presStyleCnt="8"/>
      <dgm:spPr/>
    </dgm:pt>
    <dgm:pt modelId="{52634D0C-4CD3-4D41-B654-E07871ED7B32}" type="pres">
      <dgm:prSet presAssocID="{2B916008-9452-48FF-A2BD-707DB9802B01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rger and Drink"/>
        </a:ext>
      </dgm:extLst>
    </dgm:pt>
    <dgm:pt modelId="{D54C280F-D3D8-41CC-BEF2-EF063674CEBF}" type="pres">
      <dgm:prSet presAssocID="{2B916008-9452-48FF-A2BD-707DB9802B01}" presName="spaceRect" presStyleCnt="0"/>
      <dgm:spPr/>
    </dgm:pt>
    <dgm:pt modelId="{09F8E7B3-E93A-47D0-93E7-214D71DEC7B3}" type="pres">
      <dgm:prSet presAssocID="{2B916008-9452-48FF-A2BD-707DB9802B01}" presName="parTx" presStyleLbl="revTx" presStyleIdx="4" presStyleCnt="8">
        <dgm:presLayoutVars>
          <dgm:chMax val="0"/>
          <dgm:chPref val="0"/>
        </dgm:presLayoutVars>
      </dgm:prSet>
      <dgm:spPr/>
    </dgm:pt>
    <dgm:pt modelId="{A944BAFD-65D0-40DE-9992-B22CB4B3AC0F}" type="pres">
      <dgm:prSet presAssocID="{F1115E0C-A31C-40EE-8519-8D941E56D7C2}" presName="sibTrans" presStyleCnt="0"/>
      <dgm:spPr/>
    </dgm:pt>
    <dgm:pt modelId="{020E74C3-89AB-4AA5-AF50-643B89106966}" type="pres">
      <dgm:prSet presAssocID="{05CBB391-9128-4578-B08D-C45F83FBCCFC}" presName="compNode" presStyleCnt="0"/>
      <dgm:spPr/>
    </dgm:pt>
    <dgm:pt modelId="{EE3FBA0F-77CF-498A-A2E7-F9987AA70D41}" type="pres">
      <dgm:prSet presAssocID="{05CBB391-9128-4578-B08D-C45F83FBCCFC}" presName="bgRect" presStyleLbl="bgShp" presStyleIdx="5" presStyleCnt="8"/>
      <dgm:spPr/>
    </dgm:pt>
    <dgm:pt modelId="{270FA1DE-075F-453C-B2B3-FE284F86E521}" type="pres">
      <dgm:prSet presAssocID="{05CBB391-9128-4578-B08D-C45F83FBCCFC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536A1286-06C4-40C6-9BCD-7F5F0950195D}" type="pres">
      <dgm:prSet presAssocID="{05CBB391-9128-4578-B08D-C45F83FBCCFC}" presName="spaceRect" presStyleCnt="0"/>
      <dgm:spPr/>
    </dgm:pt>
    <dgm:pt modelId="{EFADE4EA-472C-4520-B02D-FFFF55829CAD}" type="pres">
      <dgm:prSet presAssocID="{05CBB391-9128-4578-B08D-C45F83FBCCFC}" presName="parTx" presStyleLbl="revTx" presStyleIdx="5" presStyleCnt="8">
        <dgm:presLayoutVars>
          <dgm:chMax val="0"/>
          <dgm:chPref val="0"/>
        </dgm:presLayoutVars>
      </dgm:prSet>
      <dgm:spPr/>
    </dgm:pt>
    <dgm:pt modelId="{DD13357B-9600-4217-9DA0-975CA872F70E}" type="pres">
      <dgm:prSet presAssocID="{A2A05C17-E18B-439B-B6BC-3F6CA804434F}" presName="sibTrans" presStyleCnt="0"/>
      <dgm:spPr/>
    </dgm:pt>
    <dgm:pt modelId="{92C80724-8151-41A0-9559-1DF0F3501C52}" type="pres">
      <dgm:prSet presAssocID="{F52D32D4-96FA-48A8-8589-1A4E3F45A61A}" presName="compNode" presStyleCnt="0"/>
      <dgm:spPr/>
    </dgm:pt>
    <dgm:pt modelId="{4A0BCADB-B703-4555-99DB-16E8B070AE57}" type="pres">
      <dgm:prSet presAssocID="{F52D32D4-96FA-48A8-8589-1A4E3F45A61A}" presName="bgRect" presStyleLbl="bgShp" presStyleIdx="6" presStyleCnt="8"/>
      <dgm:spPr/>
    </dgm:pt>
    <dgm:pt modelId="{29CC794F-7A0E-471C-9485-760A0C1EAE80}" type="pres">
      <dgm:prSet presAssocID="{F52D32D4-96FA-48A8-8589-1A4E3F45A61A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8807C11E-2D7F-49DD-8ED2-DDE2F258EB14}" type="pres">
      <dgm:prSet presAssocID="{F52D32D4-96FA-48A8-8589-1A4E3F45A61A}" presName="spaceRect" presStyleCnt="0"/>
      <dgm:spPr/>
    </dgm:pt>
    <dgm:pt modelId="{5B7D6A2B-7474-4F00-901D-33037F69AC21}" type="pres">
      <dgm:prSet presAssocID="{F52D32D4-96FA-48A8-8589-1A4E3F45A61A}" presName="parTx" presStyleLbl="revTx" presStyleIdx="6" presStyleCnt="8">
        <dgm:presLayoutVars>
          <dgm:chMax val="0"/>
          <dgm:chPref val="0"/>
        </dgm:presLayoutVars>
      </dgm:prSet>
      <dgm:spPr/>
    </dgm:pt>
    <dgm:pt modelId="{C9B25B0D-7D3A-4395-8CA2-CFB70389DF7E}" type="pres">
      <dgm:prSet presAssocID="{E24FCDC9-24A1-4E23-89DD-2A757971366F}" presName="sibTrans" presStyleCnt="0"/>
      <dgm:spPr/>
    </dgm:pt>
    <dgm:pt modelId="{E9240F63-5EF2-45CC-839F-345DE02F3243}" type="pres">
      <dgm:prSet presAssocID="{C3D80837-2A73-40EA-89E0-6E7109495A70}" presName="compNode" presStyleCnt="0"/>
      <dgm:spPr/>
    </dgm:pt>
    <dgm:pt modelId="{287B49D7-1033-414B-A2FD-4BF931D8D89F}" type="pres">
      <dgm:prSet presAssocID="{C3D80837-2A73-40EA-89E0-6E7109495A70}" presName="bgRect" presStyleLbl="bgShp" presStyleIdx="7" presStyleCnt="8"/>
      <dgm:spPr/>
    </dgm:pt>
    <dgm:pt modelId="{28158027-C005-4A81-A9EB-F32ED65F966F}" type="pres">
      <dgm:prSet presAssocID="{C3D80837-2A73-40EA-89E0-6E7109495A70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C6CBC6D9-A13A-4B2F-815B-67C6BE1B54F8}" type="pres">
      <dgm:prSet presAssocID="{C3D80837-2A73-40EA-89E0-6E7109495A70}" presName="spaceRect" presStyleCnt="0"/>
      <dgm:spPr/>
    </dgm:pt>
    <dgm:pt modelId="{FD2A3F87-39C1-4AA7-8A1C-DE4BD9D441FF}" type="pres">
      <dgm:prSet presAssocID="{C3D80837-2A73-40EA-89E0-6E7109495A70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03D58119-60A4-4EC8-9BD7-1A44C4034D62}" type="presOf" srcId="{F52D32D4-96FA-48A8-8589-1A4E3F45A61A}" destId="{5B7D6A2B-7474-4F00-901D-33037F69AC21}" srcOrd="0" destOrd="0" presId="urn:microsoft.com/office/officeart/2018/2/layout/IconVerticalSolidList"/>
    <dgm:cxn modelId="{3D100527-3F90-4EB9-B73E-72BA2600E04A}" srcId="{E0DE8B57-9463-4AF9-9242-FC0906E4D2CB}" destId="{62B12486-EE08-452A-86D6-4135C0B6825C}" srcOrd="2" destOrd="0" parTransId="{DCD6979F-20DA-42EE-B233-09B05EDDDAAE}" sibTransId="{51D60C70-27AA-40CC-AA2C-07627F3E6778}"/>
    <dgm:cxn modelId="{43EFD12C-8227-4F0E-AB07-43F96C465D5A}" srcId="{E0DE8B57-9463-4AF9-9242-FC0906E4D2CB}" destId="{B83F5E96-2B63-4950-B41D-D63957111B4C}" srcOrd="1" destOrd="0" parTransId="{12D3A46A-3DE6-4883-B85F-59FEA678F083}" sibTransId="{DBDCBF33-6ED4-4EB1-BACA-A81E030A7E05}"/>
    <dgm:cxn modelId="{B777D65B-302E-4CAB-BAEF-0C272E164911}" type="presOf" srcId="{1969B420-4396-4591-AAB2-DD05A1D97F38}" destId="{14156E2E-1E3E-4ED4-B521-23070909B753}" srcOrd="0" destOrd="0" presId="urn:microsoft.com/office/officeart/2018/2/layout/IconVerticalSolidList"/>
    <dgm:cxn modelId="{3E34BB6A-21CB-4DDE-BC11-BF2266F7C722}" type="presOf" srcId="{E0DE8B57-9463-4AF9-9242-FC0906E4D2CB}" destId="{BA6A3A51-9F00-4C68-BE29-840300181B95}" srcOrd="0" destOrd="0" presId="urn:microsoft.com/office/officeart/2018/2/layout/IconVerticalSolidList"/>
    <dgm:cxn modelId="{C5E6BD52-02DB-44AF-9E39-E6AAAA2010D4}" srcId="{E0DE8B57-9463-4AF9-9242-FC0906E4D2CB}" destId="{C3D80837-2A73-40EA-89E0-6E7109495A70}" srcOrd="7" destOrd="0" parTransId="{3F2365A9-8604-493A-8B6B-B809D0BE6572}" sibTransId="{40AFCD47-0C54-46E9-BF75-3A5DF74AB4F7}"/>
    <dgm:cxn modelId="{9174EE54-7AF8-4683-A29F-05A3D2D148A2}" srcId="{E0DE8B57-9463-4AF9-9242-FC0906E4D2CB}" destId="{2B916008-9452-48FF-A2BD-707DB9802B01}" srcOrd="4" destOrd="0" parTransId="{B8647886-5C80-46C6-938D-3E371E053812}" sibTransId="{F1115E0C-A31C-40EE-8519-8D941E56D7C2}"/>
    <dgm:cxn modelId="{1D778355-D5E5-4812-98CE-E72F6819762E}" srcId="{E0DE8B57-9463-4AF9-9242-FC0906E4D2CB}" destId="{F52D32D4-96FA-48A8-8589-1A4E3F45A61A}" srcOrd="6" destOrd="0" parTransId="{4B0D3F97-77C1-476C-8FCC-D319BF27C6BE}" sibTransId="{E24FCDC9-24A1-4E23-89DD-2A757971366F}"/>
    <dgm:cxn modelId="{55D7F757-E45B-4606-BF9B-FE3EF4A3974A}" type="presOf" srcId="{4C06ED92-3A10-4D30-AE7A-0953077DE221}" destId="{7C73D6D2-876B-4A4F-B4F8-09B8F87D80AC}" srcOrd="0" destOrd="0" presId="urn:microsoft.com/office/officeart/2018/2/layout/IconVerticalSolidList"/>
    <dgm:cxn modelId="{E8AA3A84-4D0E-44FA-972E-11B71FCA4B2B}" type="presOf" srcId="{2B916008-9452-48FF-A2BD-707DB9802B01}" destId="{09F8E7B3-E93A-47D0-93E7-214D71DEC7B3}" srcOrd="0" destOrd="0" presId="urn:microsoft.com/office/officeart/2018/2/layout/IconVerticalSolidList"/>
    <dgm:cxn modelId="{E2E0ADA0-EB44-4A8F-B7AD-D1EF69B59D33}" srcId="{E0DE8B57-9463-4AF9-9242-FC0906E4D2CB}" destId="{05CBB391-9128-4578-B08D-C45F83FBCCFC}" srcOrd="5" destOrd="0" parTransId="{D7A71130-59D4-4342-AE61-478D2FF3D0A6}" sibTransId="{A2A05C17-E18B-439B-B6BC-3F6CA804434F}"/>
    <dgm:cxn modelId="{78A4C8A6-5121-42B8-8E33-03056AA250A8}" type="presOf" srcId="{B83F5E96-2B63-4950-B41D-D63957111B4C}" destId="{144F533B-65BE-43EA-9735-35B34AE63FCF}" srcOrd="0" destOrd="0" presId="urn:microsoft.com/office/officeart/2018/2/layout/IconVerticalSolidList"/>
    <dgm:cxn modelId="{4EC916AC-0F10-486B-B488-F123508B96C3}" type="presOf" srcId="{62B12486-EE08-452A-86D6-4135C0B6825C}" destId="{445B9F05-2AA3-4B7C-AFC0-E97F184BFB2E}" srcOrd="0" destOrd="0" presId="urn:microsoft.com/office/officeart/2018/2/layout/IconVerticalSolidList"/>
    <dgm:cxn modelId="{8413D2C3-B2A7-4D18-92E9-FAC2780DA0AD}" type="presOf" srcId="{C3D80837-2A73-40EA-89E0-6E7109495A70}" destId="{FD2A3F87-39C1-4AA7-8A1C-DE4BD9D441FF}" srcOrd="0" destOrd="0" presId="urn:microsoft.com/office/officeart/2018/2/layout/IconVerticalSolidList"/>
    <dgm:cxn modelId="{659C5BD7-2E62-4B8C-94A3-B8751CE73761}" srcId="{E0DE8B57-9463-4AF9-9242-FC0906E4D2CB}" destId="{1969B420-4396-4591-AAB2-DD05A1D97F38}" srcOrd="3" destOrd="0" parTransId="{90E3600C-F0E2-4112-85C5-67A65E832446}" sibTransId="{9DBAA8C4-C254-40B6-8487-1E12E650F50C}"/>
    <dgm:cxn modelId="{8A5A9BE3-56DD-4691-922C-64410ABCBD55}" srcId="{E0DE8B57-9463-4AF9-9242-FC0906E4D2CB}" destId="{4C06ED92-3A10-4D30-AE7A-0953077DE221}" srcOrd="0" destOrd="0" parTransId="{9CD05149-004D-4583-8F0C-E4294668009C}" sibTransId="{EFA2A376-76AD-4146-9B8A-36E155C92532}"/>
    <dgm:cxn modelId="{D15E85FF-9B3F-4004-AF35-F63FA4664310}" type="presOf" srcId="{05CBB391-9128-4578-B08D-C45F83FBCCFC}" destId="{EFADE4EA-472C-4520-B02D-FFFF55829CAD}" srcOrd="0" destOrd="0" presId="urn:microsoft.com/office/officeart/2018/2/layout/IconVerticalSolidList"/>
    <dgm:cxn modelId="{1D06C097-1713-4E26-B0DF-A05A994A0832}" type="presParOf" srcId="{BA6A3A51-9F00-4C68-BE29-840300181B95}" destId="{BD8C49F6-173F-4F3B-8209-24BAD6DE85ED}" srcOrd="0" destOrd="0" presId="urn:microsoft.com/office/officeart/2018/2/layout/IconVerticalSolidList"/>
    <dgm:cxn modelId="{9D0250FB-5B52-4090-BD60-E7C1A44DA0E3}" type="presParOf" srcId="{BD8C49F6-173F-4F3B-8209-24BAD6DE85ED}" destId="{97D7DB32-8024-4865-BE40-C5E90DCDA657}" srcOrd="0" destOrd="0" presId="urn:microsoft.com/office/officeart/2018/2/layout/IconVerticalSolidList"/>
    <dgm:cxn modelId="{39E78BAA-BED2-4DEB-94ED-DCE7882C740A}" type="presParOf" srcId="{BD8C49F6-173F-4F3B-8209-24BAD6DE85ED}" destId="{27652F09-B5AC-49C9-8117-E2C9ECF5DF25}" srcOrd="1" destOrd="0" presId="urn:microsoft.com/office/officeart/2018/2/layout/IconVerticalSolidList"/>
    <dgm:cxn modelId="{D8050402-AD52-4E8F-9DDB-3AEBF2C57396}" type="presParOf" srcId="{BD8C49F6-173F-4F3B-8209-24BAD6DE85ED}" destId="{35C30FD4-88A8-48ED-AE8D-6C79A8348EFB}" srcOrd="2" destOrd="0" presId="urn:microsoft.com/office/officeart/2018/2/layout/IconVerticalSolidList"/>
    <dgm:cxn modelId="{B08BE292-74A1-469C-AC07-C47462F8E104}" type="presParOf" srcId="{BD8C49F6-173F-4F3B-8209-24BAD6DE85ED}" destId="{7C73D6D2-876B-4A4F-B4F8-09B8F87D80AC}" srcOrd="3" destOrd="0" presId="urn:microsoft.com/office/officeart/2018/2/layout/IconVerticalSolidList"/>
    <dgm:cxn modelId="{C65492EE-EE72-482F-BF34-B454A4537DF7}" type="presParOf" srcId="{BA6A3A51-9F00-4C68-BE29-840300181B95}" destId="{90317B8F-81DF-479F-9F9F-0E6A6ACEEA19}" srcOrd="1" destOrd="0" presId="urn:microsoft.com/office/officeart/2018/2/layout/IconVerticalSolidList"/>
    <dgm:cxn modelId="{CB5DFD11-B2A7-46C6-8632-01A48F5022BD}" type="presParOf" srcId="{BA6A3A51-9F00-4C68-BE29-840300181B95}" destId="{94128A2D-F131-4C9E-AB51-489BD5172639}" srcOrd="2" destOrd="0" presId="urn:microsoft.com/office/officeart/2018/2/layout/IconVerticalSolidList"/>
    <dgm:cxn modelId="{5F4B9DA3-FE3C-4A12-B5BB-7EEACFC021A5}" type="presParOf" srcId="{94128A2D-F131-4C9E-AB51-489BD5172639}" destId="{53B0B095-D604-4105-88D8-A059AEEDC6E2}" srcOrd="0" destOrd="0" presId="urn:microsoft.com/office/officeart/2018/2/layout/IconVerticalSolidList"/>
    <dgm:cxn modelId="{3CCE3607-4899-40CD-9849-A3C8270F3D44}" type="presParOf" srcId="{94128A2D-F131-4C9E-AB51-489BD5172639}" destId="{EEA53F00-B4E5-49C3-9BD6-4AFD69F8FF15}" srcOrd="1" destOrd="0" presId="urn:microsoft.com/office/officeart/2018/2/layout/IconVerticalSolidList"/>
    <dgm:cxn modelId="{0029FF13-9DEC-403A-8BB6-BAA566BEC006}" type="presParOf" srcId="{94128A2D-F131-4C9E-AB51-489BD5172639}" destId="{29B6F781-DAEB-473C-85D8-25547D4E2F77}" srcOrd="2" destOrd="0" presId="urn:microsoft.com/office/officeart/2018/2/layout/IconVerticalSolidList"/>
    <dgm:cxn modelId="{AD881F3D-0541-4A97-B897-A114A03849AA}" type="presParOf" srcId="{94128A2D-F131-4C9E-AB51-489BD5172639}" destId="{144F533B-65BE-43EA-9735-35B34AE63FCF}" srcOrd="3" destOrd="0" presId="urn:microsoft.com/office/officeart/2018/2/layout/IconVerticalSolidList"/>
    <dgm:cxn modelId="{BEF671A8-F991-416A-B95D-C4E480A014A8}" type="presParOf" srcId="{BA6A3A51-9F00-4C68-BE29-840300181B95}" destId="{293EC042-457D-4A0A-B1C5-6B363D5207DC}" srcOrd="3" destOrd="0" presId="urn:microsoft.com/office/officeart/2018/2/layout/IconVerticalSolidList"/>
    <dgm:cxn modelId="{14198519-C715-4D19-9DD5-5AA49E514B43}" type="presParOf" srcId="{BA6A3A51-9F00-4C68-BE29-840300181B95}" destId="{55594A8C-4E13-44AB-81EA-35A74CCBFC5B}" srcOrd="4" destOrd="0" presId="urn:microsoft.com/office/officeart/2018/2/layout/IconVerticalSolidList"/>
    <dgm:cxn modelId="{A3CC7D82-0B07-4F26-8668-B9DD1E630D5F}" type="presParOf" srcId="{55594A8C-4E13-44AB-81EA-35A74CCBFC5B}" destId="{382734BB-0F90-499E-B369-A8299E182E7F}" srcOrd="0" destOrd="0" presId="urn:microsoft.com/office/officeart/2018/2/layout/IconVerticalSolidList"/>
    <dgm:cxn modelId="{E129838B-AD0A-4C61-989B-AE5A9A08A142}" type="presParOf" srcId="{55594A8C-4E13-44AB-81EA-35A74CCBFC5B}" destId="{7B6240D5-BE19-4902-B4F1-7ED466244DA3}" srcOrd="1" destOrd="0" presId="urn:microsoft.com/office/officeart/2018/2/layout/IconVerticalSolidList"/>
    <dgm:cxn modelId="{B65F4356-B27A-4A95-ACD4-7A4BFD2AF4B9}" type="presParOf" srcId="{55594A8C-4E13-44AB-81EA-35A74CCBFC5B}" destId="{7ACDDE29-7411-4FF9-8000-C2314A370F04}" srcOrd="2" destOrd="0" presId="urn:microsoft.com/office/officeart/2018/2/layout/IconVerticalSolidList"/>
    <dgm:cxn modelId="{3E55CD15-83B5-412C-8D9F-AE7ADD3F7564}" type="presParOf" srcId="{55594A8C-4E13-44AB-81EA-35A74CCBFC5B}" destId="{445B9F05-2AA3-4B7C-AFC0-E97F184BFB2E}" srcOrd="3" destOrd="0" presId="urn:microsoft.com/office/officeart/2018/2/layout/IconVerticalSolidList"/>
    <dgm:cxn modelId="{4791CF60-8A69-45C9-82BE-24B2F11EED13}" type="presParOf" srcId="{BA6A3A51-9F00-4C68-BE29-840300181B95}" destId="{E05B4D50-1F50-496C-A8AE-2A938CBAA360}" srcOrd="5" destOrd="0" presId="urn:microsoft.com/office/officeart/2018/2/layout/IconVerticalSolidList"/>
    <dgm:cxn modelId="{D9A5F806-271B-47CC-89A2-1EF60D0AC639}" type="presParOf" srcId="{BA6A3A51-9F00-4C68-BE29-840300181B95}" destId="{473249D6-980E-4FF8-A223-958BC2937736}" srcOrd="6" destOrd="0" presId="urn:microsoft.com/office/officeart/2018/2/layout/IconVerticalSolidList"/>
    <dgm:cxn modelId="{7FBB6040-0F0F-45DE-BFD3-3784B1C1C50C}" type="presParOf" srcId="{473249D6-980E-4FF8-A223-958BC2937736}" destId="{C85E423D-2C07-4E2E-8C15-53847B577577}" srcOrd="0" destOrd="0" presId="urn:microsoft.com/office/officeart/2018/2/layout/IconVerticalSolidList"/>
    <dgm:cxn modelId="{FCA28ECF-FEBB-4E0F-A02D-11B0D31D4238}" type="presParOf" srcId="{473249D6-980E-4FF8-A223-958BC2937736}" destId="{7A27765B-2127-4CA1-9F49-214A732DD832}" srcOrd="1" destOrd="0" presId="urn:microsoft.com/office/officeart/2018/2/layout/IconVerticalSolidList"/>
    <dgm:cxn modelId="{18AE3A74-29FE-4EAB-89C4-00B52A859D69}" type="presParOf" srcId="{473249D6-980E-4FF8-A223-958BC2937736}" destId="{E83C0301-4DA8-454B-9067-D674BACC568B}" srcOrd="2" destOrd="0" presId="urn:microsoft.com/office/officeart/2018/2/layout/IconVerticalSolidList"/>
    <dgm:cxn modelId="{B8B6A1C7-1F59-4CA6-A887-A6CF2FDD5D6D}" type="presParOf" srcId="{473249D6-980E-4FF8-A223-958BC2937736}" destId="{14156E2E-1E3E-4ED4-B521-23070909B753}" srcOrd="3" destOrd="0" presId="urn:microsoft.com/office/officeart/2018/2/layout/IconVerticalSolidList"/>
    <dgm:cxn modelId="{9C1B336A-7B69-42FB-B8AC-E28DDDFED8E0}" type="presParOf" srcId="{BA6A3A51-9F00-4C68-BE29-840300181B95}" destId="{67D01A65-DFDC-427C-B375-6C51A86BF2FA}" srcOrd="7" destOrd="0" presId="urn:microsoft.com/office/officeart/2018/2/layout/IconVerticalSolidList"/>
    <dgm:cxn modelId="{A446079D-60AA-4035-ACE2-7C574ACD6B19}" type="presParOf" srcId="{BA6A3A51-9F00-4C68-BE29-840300181B95}" destId="{A465A309-6D33-4239-AD4D-96101E103168}" srcOrd="8" destOrd="0" presId="urn:microsoft.com/office/officeart/2018/2/layout/IconVerticalSolidList"/>
    <dgm:cxn modelId="{6C125CF3-2304-4BA6-A016-3839DAF057F7}" type="presParOf" srcId="{A465A309-6D33-4239-AD4D-96101E103168}" destId="{7CC8818A-96BB-4E29-B411-F5A1A47E0576}" srcOrd="0" destOrd="0" presId="urn:microsoft.com/office/officeart/2018/2/layout/IconVerticalSolidList"/>
    <dgm:cxn modelId="{59B6A5EB-EBAF-4549-B564-EF74E801E632}" type="presParOf" srcId="{A465A309-6D33-4239-AD4D-96101E103168}" destId="{52634D0C-4CD3-4D41-B654-E07871ED7B32}" srcOrd="1" destOrd="0" presId="urn:microsoft.com/office/officeart/2018/2/layout/IconVerticalSolidList"/>
    <dgm:cxn modelId="{1D13B9D8-C905-495D-B205-23246A58D23E}" type="presParOf" srcId="{A465A309-6D33-4239-AD4D-96101E103168}" destId="{D54C280F-D3D8-41CC-BEF2-EF063674CEBF}" srcOrd="2" destOrd="0" presId="urn:microsoft.com/office/officeart/2018/2/layout/IconVerticalSolidList"/>
    <dgm:cxn modelId="{49C0904C-76FC-4CC3-87FC-506E3EA42394}" type="presParOf" srcId="{A465A309-6D33-4239-AD4D-96101E103168}" destId="{09F8E7B3-E93A-47D0-93E7-214D71DEC7B3}" srcOrd="3" destOrd="0" presId="urn:microsoft.com/office/officeart/2018/2/layout/IconVerticalSolidList"/>
    <dgm:cxn modelId="{71FDD844-31B0-42CE-8190-7AA3128ED250}" type="presParOf" srcId="{BA6A3A51-9F00-4C68-BE29-840300181B95}" destId="{A944BAFD-65D0-40DE-9992-B22CB4B3AC0F}" srcOrd="9" destOrd="0" presId="urn:microsoft.com/office/officeart/2018/2/layout/IconVerticalSolidList"/>
    <dgm:cxn modelId="{02DE67B2-376F-446D-9600-88B36B1A2B0C}" type="presParOf" srcId="{BA6A3A51-9F00-4C68-BE29-840300181B95}" destId="{020E74C3-89AB-4AA5-AF50-643B89106966}" srcOrd="10" destOrd="0" presId="urn:microsoft.com/office/officeart/2018/2/layout/IconVerticalSolidList"/>
    <dgm:cxn modelId="{DAAF6B7A-A56D-4A39-A308-C3A0EF200FDD}" type="presParOf" srcId="{020E74C3-89AB-4AA5-AF50-643B89106966}" destId="{EE3FBA0F-77CF-498A-A2E7-F9987AA70D41}" srcOrd="0" destOrd="0" presId="urn:microsoft.com/office/officeart/2018/2/layout/IconVerticalSolidList"/>
    <dgm:cxn modelId="{569B939D-8CB4-41B8-9176-EC0589F959A0}" type="presParOf" srcId="{020E74C3-89AB-4AA5-AF50-643B89106966}" destId="{270FA1DE-075F-453C-B2B3-FE284F86E521}" srcOrd="1" destOrd="0" presId="urn:microsoft.com/office/officeart/2018/2/layout/IconVerticalSolidList"/>
    <dgm:cxn modelId="{86927086-942E-4D29-986B-8F56249761C4}" type="presParOf" srcId="{020E74C3-89AB-4AA5-AF50-643B89106966}" destId="{536A1286-06C4-40C6-9BCD-7F5F0950195D}" srcOrd="2" destOrd="0" presId="urn:microsoft.com/office/officeart/2018/2/layout/IconVerticalSolidList"/>
    <dgm:cxn modelId="{EA2DD256-9B55-46F5-891F-40560DF89604}" type="presParOf" srcId="{020E74C3-89AB-4AA5-AF50-643B89106966}" destId="{EFADE4EA-472C-4520-B02D-FFFF55829CAD}" srcOrd="3" destOrd="0" presId="urn:microsoft.com/office/officeart/2018/2/layout/IconVerticalSolidList"/>
    <dgm:cxn modelId="{BEACD642-1D8A-4A1A-95A2-5ACFF7B821F1}" type="presParOf" srcId="{BA6A3A51-9F00-4C68-BE29-840300181B95}" destId="{DD13357B-9600-4217-9DA0-975CA872F70E}" srcOrd="11" destOrd="0" presId="urn:microsoft.com/office/officeart/2018/2/layout/IconVerticalSolidList"/>
    <dgm:cxn modelId="{52F9200D-E779-4878-B047-8055786FFF2F}" type="presParOf" srcId="{BA6A3A51-9F00-4C68-BE29-840300181B95}" destId="{92C80724-8151-41A0-9559-1DF0F3501C52}" srcOrd="12" destOrd="0" presId="urn:microsoft.com/office/officeart/2018/2/layout/IconVerticalSolidList"/>
    <dgm:cxn modelId="{7E936CD8-53B2-4A46-ADE7-4FEE678F27D4}" type="presParOf" srcId="{92C80724-8151-41A0-9559-1DF0F3501C52}" destId="{4A0BCADB-B703-4555-99DB-16E8B070AE57}" srcOrd="0" destOrd="0" presId="urn:microsoft.com/office/officeart/2018/2/layout/IconVerticalSolidList"/>
    <dgm:cxn modelId="{6C8881EE-5981-42CD-B991-C1D1C4FB43E5}" type="presParOf" srcId="{92C80724-8151-41A0-9559-1DF0F3501C52}" destId="{29CC794F-7A0E-471C-9485-760A0C1EAE80}" srcOrd="1" destOrd="0" presId="urn:microsoft.com/office/officeart/2018/2/layout/IconVerticalSolidList"/>
    <dgm:cxn modelId="{8389ACDF-68A4-46F7-93E2-A199A8E8EF60}" type="presParOf" srcId="{92C80724-8151-41A0-9559-1DF0F3501C52}" destId="{8807C11E-2D7F-49DD-8ED2-DDE2F258EB14}" srcOrd="2" destOrd="0" presId="urn:microsoft.com/office/officeart/2018/2/layout/IconVerticalSolidList"/>
    <dgm:cxn modelId="{64EC159D-B748-4E26-A5AB-15572B89D5E4}" type="presParOf" srcId="{92C80724-8151-41A0-9559-1DF0F3501C52}" destId="{5B7D6A2B-7474-4F00-901D-33037F69AC21}" srcOrd="3" destOrd="0" presId="urn:microsoft.com/office/officeart/2018/2/layout/IconVerticalSolidList"/>
    <dgm:cxn modelId="{9ACFB14E-C39D-4CC4-BA73-F49B79C2EE76}" type="presParOf" srcId="{BA6A3A51-9F00-4C68-BE29-840300181B95}" destId="{C9B25B0D-7D3A-4395-8CA2-CFB70389DF7E}" srcOrd="13" destOrd="0" presId="urn:microsoft.com/office/officeart/2018/2/layout/IconVerticalSolidList"/>
    <dgm:cxn modelId="{370CABD7-483F-4C7E-B6DE-B550B43D8E43}" type="presParOf" srcId="{BA6A3A51-9F00-4C68-BE29-840300181B95}" destId="{E9240F63-5EF2-45CC-839F-345DE02F3243}" srcOrd="14" destOrd="0" presId="urn:microsoft.com/office/officeart/2018/2/layout/IconVerticalSolidList"/>
    <dgm:cxn modelId="{262B6ED7-7A48-41EE-85F3-1F753506653E}" type="presParOf" srcId="{E9240F63-5EF2-45CC-839F-345DE02F3243}" destId="{287B49D7-1033-414B-A2FD-4BF931D8D89F}" srcOrd="0" destOrd="0" presId="urn:microsoft.com/office/officeart/2018/2/layout/IconVerticalSolidList"/>
    <dgm:cxn modelId="{5F8B450D-B9D6-4876-B2B0-746FDCCF2BFF}" type="presParOf" srcId="{E9240F63-5EF2-45CC-839F-345DE02F3243}" destId="{28158027-C005-4A81-A9EB-F32ED65F966F}" srcOrd="1" destOrd="0" presId="urn:microsoft.com/office/officeart/2018/2/layout/IconVerticalSolidList"/>
    <dgm:cxn modelId="{FF1646C3-523E-4201-BC4A-A6A1378309FC}" type="presParOf" srcId="{E9240F63-5EF2-45CC-839F-345DE02F3243}" destId="{C6CBC6D9-A13A-4B2F-815B-67C6BE1B54F8}" srcOrd="2" destOrd="0" presId="urn:microsoft.com/office/officeart/2018/2/layout/IconVerticalSolidList"/>
    <dgm:cxn modelId="{E03710C2-6937-4A83-99BB-4BD16F4BE90E}" type="presParOf" srcId="{E9240F63-5EF2-45CC-839F-345DE02F3243}" destId="{FD2A3F87-39C1-4AA7-8A1C-DE4BD9D441F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85A2AE-2FDD-4223-9FE2-1F3C22D07212}">
      <dsp:nvSpPr>
        <dsp:cNvPr id="0" name=""/>
        <dsp:cNvSpPr/>
      </dsp:nvSpPr>
      <dsp:spPr>
        <a:xfrm>
          <a:off x="0" y="101303"/>
          <a:ext cx="2865223" cy="1062871"/>
        </a:xfrm>
        <a:prstGeom prst="roundRect">
          <a:avLst/>
        </a:prstGeom>
        <a:solidFill>
          <a:srgbClr val="78127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Most people have two kidneys</a:t>
          </a:r>
          <a:endParaRPr lang="en-US" sz="1900" kern="1200" dirty="0"/>
        </a:p>
      </dsp:txBody>
      <dsp:txXfrm>
        <a:off x="51885" y="153188"/>
        <a:ext cx="2761453" cy="959101"/>
      </dsp:txXfrm>
    </dsp:sp>
    <dsp:sp modelId="{CE0EFC48-34C8-4D9D-859B-5451A32918E8}">
      <dsp:nvSpPr>
        <dsp:cNvPr id="0" name=""/>
        <dsp:cNvSpPr/>
      </dsp:nvSpPr>
      <dsp:spPr>
        <a:xfrm>
          <a:off x="0" y="1181767"/>
          <a:ext cx="2865223" cy="1062871"/>
        </a:xfrm>
        <a:prstGeom prst="roundRect">
          <a:avLst/>
        </a:prstGeom>
        <a:solidFill>
          <a:srgbClr val="FF33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Bean-shaped organs which sit in the middle of your back</a:t>
          </a:r>
          <a:endParaRPr lang="en-US" sz="1900" kern="1200" dirty="0"/>
        </a:p>
      </dsp:txBody>
      <dsp:txXfrm>
        <a:off x="51885" y="1233652"/>
        <a:ext cx="2761453" cy="959101"/>
      </dsp:txXfrm>
    </dsp:sp>
    <dsp:sp modelId="{04E7C36B-D6B0-4BD0-99FC-A525CFE13AC4}">
      <dsp:nvSpPr>
        <dsp:cNvPr id="0" name=""/>
        <dsp:cNvSpPr/>
      </dsp:nvSpPr>
      <dsp:spPr>
        <a:xfrm>
          <a:off x="0" y="2336487"/>
          <a:ext cx="2865223" cy="1062871"/>
        </a:xfrm>
        <a:prstGeom prst="roundRect">
          <a:avLst/>
        </a:prstGeom>
        <a:solidFill>
          <a:srgbClr val="78127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They are the hardest working organs in your body</a:t>
          </a:r>
          <a:endParaRPr lang="en-US" sz="1900" kern="1200" dirty="0"/>
        </a:p>
      </dsp:txBody>
      <dsp:txXfrm>
        <a:off x="51885" y="2388372"/>
        <a:ext cx="2761453" cy="959101"/>
      </dsp:txXfrm>
    </dsp:sp>
    <dsp:sp modelId="{3F657EDB-522B-4A29-8B6C-CA8EFFB7A9BB}">
      <dsp:nvSpPr>
        <dsp:cNvPr id="0" name=""/>
        <dsp:cNvSpPr/>
      </dsp:nvSpPr>
      <dsp:spPr>
        <a:xfrm>
          <a:off x="0" y="3454078"/>
          <a:ext cx="2865223" cy="1062871"/>
        </a:xfrm>
        <a:prstGeom prst="roundRect">
          <a:avLst/>
        </a:prstGeom>
        <a:solidFill>
          <a:srgbClr val="FF33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Make approximately 2 litres urine/day	</a:t>
          </a:r>
          <a:endParaRPr lang="en-US" sz="1900" kern="1200" dirty="0"/>
        </a:p>
      </dsp:txBody>
      <dsp:txXfrm>
        <a:off x="51885" y="3505963"/>
        <a:ext cx="2761453" cy="95910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5B0FA-080A-412E-823C-5BE580837A14}">
      <dsp:nvSpPr>
        <dsp:cNvPr id="0" name=""/>
        <dsp:cNvSpPr/>
      </dsp:nvSpPr>
      <dsp:spPr>
        <a:xfrm>
          <a:off x="0" y="2496"/>
          <a:ext cx="5181600" cy="467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F6ECCB-74DC-40BB-A5B1-28EDB8836978}">
      <dsp:nvSpPr>
        <dsp:cNvPr id="0" name=""/>
        <dsp:cNvSpPr/>
      </dsp:nvSpPr>
      <dsp:spPr>
        <a:xfrm>
          <a:off x="141420" y="107685"/>
          <a:ext cx="257379" cy="2571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35931B-A58B-49EE-9CC0-2FDE8F0AF3DE}">
      <dsp:nvSpPr>
        <dsp:cNvPr id="0" name=""/>
        <dsp:cNvSpPr/>
      </dsp:nvSpPr>
      <dsp:spPr>
        <a:xfrm>
          <a:off x="540220" y="2496"/>
          <a:ext cx="4616973" cy="511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16" tIns="54116" rIns="54116" bIns="5411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FF3399"/>
              </a:solidFill>
            </a:rPr>
            <a:t>Symptoms</a:t>
          </a:r>
          <a:r>
            <a:rPr lang="en-GB" sz="1400" kern="1200" dirty="0"/>
            <a:t>:</a:t>
          </a:r>
          <a:endParaRPr lang="en-US" sz="1400" kern="1200" dirty="0"/>
        </a:p>
      </dsp:txBody>
      <dsp:txXfrm>
        <a:off x="540220" y="2496"/>
        <a:ext cx="4616973" cy="511334"/>
      </dsp:txXfrm>
    </dsp:sp>
    <dsp:sp modelId="{79CD10B4-FC0B-4105-AC76-8575A6919015}">
      <dsp:nvSpPr>
        <dsp:cNvPr id="0" name=""/>
        <dsp:cNvSpPr/>
      </dsp:nvSpPr>
      <dsp:spPr>
        <a:xfrm>
          <a:off x="0" y="641664"/>
          <a:ext cx="5181600" cy="467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B6524D-2508-4C07-A0D0-12F95D070556}">
      <dsp:nvSpPr>
        <dsp:cNvPr id="0" name=""/>
        <dsp:cNvSpPr/>
      </dsp:nvSpPr>
      <dsp:spPr>
        <a:xfrm>
          <a:off x="141420" y="746853"/>
          <a:ext cx="257379" cy="25712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879D5-04FF-4C2B-98ED-86155D06914D}">
      <dsp:nvSpPr>
        <dsp:cNvPr id="0" name=""/>
        <dsp:cNvSpPr/>
      </dsp:nvSpPr>
      <dsp:spPr>
        <a:xfrm>
          <a:off x="540220" y="641664"/>
          <a:ext cx="4616973" cy="511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16" tIns="54116" rIns="54116" bIns="5411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Passing reduced amounts of concentrated urine</a:t>
          </a:r>
          <a:endParaRPr lang="en-US" sz="1400" kern="1200" dirty="0"/>
        </a:p>
      </dsp:txBody>
      <dsp:txXfrm>
        <a:off x="540220" y="641664"/>
        <a:ext cx="4616973" cy="511334"/>
      </dsp:txXfrm>
    </dsp:sp>
    <dsp:sp modelId="{922CC11F-58AB-4262-A970-2E59AEF3E3DE}">
      <dsp:nvSpPr>
        <dsp:cNvPr id="0" name=""/>
        <dsp:cNvSpPr/>
      </dsp:nvSpPr>
      <dsp:spPr>
        <a:xfrm>
          <a:off x="0" y="1280833"/>
          <a:ext cx="5181600" cy="467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92E2F3-68D4-4839-89B4-881C4CF10526}">
      <dsp:nvSpPr>
        <dsp:cNvPr id="0" name=""/>
        <dsp:cNvSpPr/>
      </dsp:nvSpPr>
      <dsp:spPr>
        <a:xfrm>
          <a:off x="141420" y="1386021"/>
          <a:ext cx="257379" cy="25712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9CD5E-2FC8-4D4E-A65B-D4655963D021}">
      <dsp:nvSpPr>
        <dsp:cNvPr id="0" name=""/>
        <dsp:cNvSpPr/>
      </dsp:nvSpPr>
      <dsp:spPr>
        <a:xfrm>
          <a:off x="540220" y="1280833"/>
          <a:ext cx="4616973" cy="511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16" tIns="54116" rIns="54116" bIns="5411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Feeling very thirsty – dry mouth, skin, sunken eyes</a:t>
          </a:r>
          <a:endParaRPr lang="en-US" sz="1400" kern="1200" dirty="0"/>
        </a:p>
      </dsp:txBody>
      <dsp:txXfrm>
        <a:off x="540220" y="1280833"/>
        <a:ext cx="4616973" cy="511334"/>
      </dsp:txXfrm>
    </dsp:sp>
    <dsp:sp modelId="{05930BF0-AD57-49AC-825A-026DA79EFC58}">
      <dsp:nvSpPr>
        <dsp:cNvPr id="0" name=""/>
        <dsp:cNvSpPr/>
      </dsp:nvSpPr>
      <dsp:spPr>
        <a:xfrm>
          <a:off x="0" y="1920001"/>
          <a:ext cx="5181600" cy="467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F5E37C-C152-4A4C-BB47-DB50A53C3D20}">
      <dsp:nvSpPr>
        <dsp:cNvPr id="0" name=""/>
        <dsp:cNvSpPr/>
      </dsp:nvSpPr>
      <dsp:spPr>
        <a:xfrm>
          <a:off x="141420" y="2025190"/>
          <a:ext cx="257379" cy="25712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507F9F-43A9-4280-B94C-462B600BCD5A}">
      <dsp:nvSpPr>
        <dsp:cNvPr id="0" name=""/>
        <dsp:cNvSpPr/>
      </dsp:nvSpPr>
      <dsp:spPr>
        <a:xfrm>
          <a:off x="540220" y="1920001"/>
          <a:ext cx="4616973" cy="511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16" tIns="54116" rIns="54116" bIns="5411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Slight weight loss</a:t>
          </a:r>
          <a:endParaRPr lang="en-US" sz="1400" kern="1200" dirty="0"/>
        </a:p>
      </dsp:txBody>
      <dsp:txXfrm>
        <a:off x="540220" y="1920001"/>
        <a:ext cx="4616973" cy="511334"/>
      </dsp:txXfrm>
    </dsp:sp>
    <dsp:sp modelId="{37E99700-91E9-497E-B3CE-6D5A4DDAF23C}">
      <dsp:nvSpPr>
        <dsp:cNvPr id="0" name=""/>
        <dsp:cNvSpPr/>
      </dsp:nvSpPr>
      <dsp:spPr>
        <a:xfrm>
          <a:off x="0" y="2559170"/>
          <a:ext cx="5181600" cy="467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43A7A-C754-4FCF-97AB-997F0066F2AC}">
      <dsp:nvSpPr>
        <dsp:cNvPr id="0" name=""/>
        <dsp:cNvSpPr/>
      </dsp:nvSpPr>
      <dsp:spPr>
        <a:xfrm>
          <a:off x="141420" y="2664358"/>
          <a:ext cx="257379" cy="25712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06A41D-2568-4417-AB8D-57CFE8D1070C}">
      <dsp:nvSpPr>
        <dsp:cNvPr id="0" name=""/>
        <dsp:cNvSpPr/>
      </dsp:nvSpPr>
      <dsp:spPr>
        <a:xfrm>
          <a:off x="540220" y="2559170"/>
          <a:ext cx="4616973" cy="511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16" tIns="54116" rIns="54116" bIns="5411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FF3399"/>
              </a:solidFill>
            </a:rPr>
            <a:t>Review:</a:t>
          </a:r>
          <a:endParaRPr lang="en-US" sz="2000" b="1" kern="1200" dirty="0">
            <a:solidFill>
              <a:srgbClr val="FF3399"/>
            </a:solidFill>
          </a:endParaRPr>
        </a:p>
      </dsp:txBody>
      <dsp:txXfrm>
        <a:off x="540220" y="2559170"/>
        <a:ext cx="4616973" cy="511334"/>
      </dsp:txXfrm>
    </dsp:sp>
    <dsp:sp modelId="{ACAC4F46-A5B4-498E-A2B5-C8F09E649AF0}">
      <dsp:nvSpPr>
        <dsp:cNvPr id="0" name=""/>
        <dsp:cNvSpPr/>
      </dsp:nvSpPr>
      <dsp:spPr>
        <a:xfrm>
          <a:off x="0" y="3198338"/>
          <a:ext cx="5181600" cy="467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B65F40-B69A-446A-AF69-AB678EAF7AC9}">
      <dsp:nvSpPr>
        <dsp:cNvPr id="0" name=""/>
        <dsp:cNvSpPr/>
      </dsp:nvSpPr>
      <dsp:spPr>
        <a:xfrm>
          <a:off x="141420" y="3303527"/>
          <a:ext cx="257379" cy="25712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D971CB-32AB-496E-82D9-C39E219DE739}">
      <dsp:nvSpPr>
        <dsp:cNvPr id="0" name=""/>
        <dsp:cNvSpPr/>
      </dsp:nvSpPr>
      <dsp:spPr>
        <a:xfrm>
          <a:off x="540220" y="3198338"/>
          <a:ext cx="4616973" cy="511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16" tIns="54116" rIns="54116" bIns="5411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Bloods review &lt;24 hours. Discuss with surgical reg/renal team if AKI 1-3. Arrange admission if necessary.</a:t>
          </a:r>
          <a:endParaRPr lang="en-US" sz="1400" kern="1200"/>
        </a:p>
      </dsp:txBody>
      <dsp:txXfrm>
        <a:off x="540220" y="3198338"/>
        <a:ext cx="4616973" cy="511334"/>
      </dsp:txXfrm>
    </dsp:sp>
    <dsp:sp modelId="{45FE9C2C-2E3D-43FF-A7D7-CA8699851D3D}">
      <dsp:nvSpPr>
        <dsp:cNvPr id="0" name=""/>
        <dsp:cNvSpPr/>
      </dsp:nvSpPr>
      <dsp:spPr>
        <a:xfrm>
          <a:off x="0" y="3837507"/>
          <a:ext cx="5181600" cy="467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4B3B67-C128-4F33-B565-9EB45E72ADA9}">
      <dsp:nvSpPr>
        <dsp:cNvPr id="0" name=""/>
        <dsp:cNvSpPr/>
      </dsp:nvSpPr>
      <dsp:spPr>
        <a:xfrm>
          <a:off x="141420" y="3942695"/>
          <a:ext cx="257379" cy="257128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F90E4C-653F-413E-AF01-BAA86CFA51F8}">
      <dsp:nvSpPr>
        <dsp:cNvPr id="0" name=""/>
        <dsp:cNvSpPr/>
      </dsp:nvSpPr>
      <dsp:spPr>
        <a:xfrm>
          <a:off x="540220" y="3837507"/>
          <a:ext cx="4616973" cy="511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16" tIns="54116" rIns="54116" bIns="5411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Advise to attend emergency portal if patient deteriorates.</a:t>
          </a:r>
          <a:endParaRPr lang="en-US" sz="1400" kern="1200"/>
        </a:p>
      </dsp:txBody>
      <dsp:txXfrm>
        <a:off x="540220" y="3837507"/>
        <a:ext cx="4616973" cy="51133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F67A1E-B4A3-4C97-9F3C-54F852E26256}">
      <dsp:nvSpPr>
        <dsp:cNvPr id="0" name=""/>
        <dsp:cNvSpPr/>
      </dsp:nvSpPr>
      <dsp:spPr>
        <a:xfrm>
          <a:off x="0" y="2708"/>
          <a:ext cx="5181600" cy="3931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rgbClr val="FF3399"/>
              </a:solidFill>
            </a:rPr>
            <a:t>Symptoms: </a:t>
          </a:r>
          <a:endParaRPr lang="en-US" sz="1600" b="1" kern="1200" dirty="0">
            <a:solidFill>
              <a:srgbClr val="FF3399"/>
            </a:solidFill>
          </a:endParaRPr>
        </a:p>
      </dsp:txBody>
      <dsp:txXfrm>
        <a:off x="19191" y="21899"/>
        <a:ext cx="5143218" cy="354738"/>
      </dsp:txXfrm>
    </dsp:sp>
    <dsp:sp modelId="{69B259B9-68AF-40C0-9B43-004C6114C816}">
      <dsp:nvSpPr>
        <dsp:cNvPr id="0" name=""/>
        <dsp:cNvSpPr/>
      </dsp:nvSpPr>
      <dsp:spPr>
        <a:xfrm>
          <a:off x="0" y="441908"/>
          <a:ext cx="5181600" cy="3931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Severe abdominal pain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9191" y="461099"/>
        <a:ext cx="5143218" cy="354738"/>
      </dsp:txXfrm>
    </dsp:sp>
    <dsp:sp modelId="{2C0458D2-7532-4CAC-8036-4FFB53020FFC}">
      <dsp:nvSpPr>
        <dsp:cNvPr id="0" name=""/>
        <dsp:cNvSpPr/>
      </dsp:nvSpPr>
      <dsp:spPr>
        <a:xfrm>
          <a:off x="0" y="881108"/>
          <a:ext cx="5181600" cy="3931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Dizziness on standing – BP drop on standing (&gt;10%)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9191" y="900299"/>
        <a:ext cx="5143218" cy="354738"/>
      </dsp:txXfrm>
    </dsp:sp>
    <dsp:sp modelId="{60369053-89FE-4784-90BB-DDB4937FEDA8}">
      <dsp:nvSpPr>
        <dsp:cNvPr id="0" name=""/>
        <dsp:cNvSpPr/>
      </dsp:nvSpPr>
      <dsp:spPr>
        <a:xfrm>
          <a:off x="0" y="1320309"/>
          <a:ext cx="5181600" cy="3931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Rapid weight loss</a:t>
          </a:r>
        </a:p>
      </dsp:txBody>
      <dsp:txXfrm>
        <a:off x="19191" y="1339500"/>
        <a:ext cx="5143218" cy="354738"/>
      </dsp:txXfrm>
    </dsp:sp>
    <dsp:sp modelId="{4A2296A8-F105-473F-953F-23D656998646}">
      <dsp:nvSpPr>
        <dsp:cNvPr id="0" name=""/>
        <dsp:cNvSpPr/>
      </dsp:nvSpPr>
      <dsp:spPr>
        <a:xfrm>
          <a:off x="0" y="1759509"/>
          <a:ext cx="5181600" cy="3931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Muscle cramps/spasms/weakness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9191" y="1778700"/>
        <a:ext cx="5143218" cy="354738"/>
      </dsp:txXfrm>
    </dsp:sp>
    <dsp:sp modelId="{7BAD9F4B-2AA2-4D37-9ED1-B5A2972A371C}">
      <dsp:nvSpPr>
        <dsp:cNvPr id="0" name=""/>
        <dsp:cNvSpPr/>
      </dsp:nvSpPr>
      <dsp:spPr>
        <a:xfrm>
          <a:off x="0" y="2198709"/>
          <a:ext cx="5181600" cy="3931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Vomiting/nausea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9191" y="2217900"/>
        <a:ext cx="5143218" cy="354738"/>
      </dsp:txXfrm>
    </dsp:sp>
    <dsp:sp modelId="{DD3AD030-B19E-409E-A644-D40DA086F407}">
      <dsp:nvSpPr>
        <dsp:cNvPr id="0" name=""/>
        <dsp:cNvSpPr/>
      </dsp:nvSpPr>
      <dsp:spPr>
        <a:xfrm>
          <a:off x="0" y="2637909"/>
          <a:ext cx="5181600" cy="3931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Drowsiness or confusion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9191" y="2657100"/>
        <a:ext cx="5143218" cy="354738"/>
      </dsp:txXfrm>
    </dsp:sp>
    <dsp:sp modelId="{0DB9A04C-06DB-4712-8CD2-1E5E3516CC25}">
      <dsp:nvSpPr>
        <dsp:cNvPr id="0" name=""/>
        <dsp:cNvSpPr/>
      </dsp:nvSpPr>
      <dsp:spPr>
        <a:xfrm>
          <a:off x="0" y="3077109"/>
          <a:ext cx="5181600" cy="3931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New fluids around ankles/calves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9191" y="3096300"/>
        <a:ext cx="5143218" cy="354738"/>
      </dsp:txXfrm>
    </dsp:sp>
    <dsp:sp modelId="{DEA3996C-8035-4161-B39F-F07EB8B4E96D}">
      <dsp:nvSpPr>
        <dsp:cNvPr id="0" name=""/>
        <dsp:cNvSpPr/>
      </dsp:nvSpPr>
      <dsp:spPr>
        <a:xfrm>
          <a:off x="0" y="3516309"/>
          <a:ext cx="5181600" cy="3931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New breathlessness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9191" y="3535500"/>
        <a:ext cx="5143218" cy="354738"/>
      </dsp:txXfrm>
    </dsp:sp>
    <dsp:sp modelId="{7C0A1B73-2D4B-4F2B-B350-FD1A73EFBD56}">
      <dsp:nvSpPr>
        <dsp:cNvPr id="0" name=""/>
        <dsp:cNvSpPr/>
      </dsp:nvSpPr>
      <dsp:spPr>
        <a:xfrm>
          <a:off x="0" y="3955509"/>
          <a:ext cx="5181600" cy="3931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Fast heartbeat or palpitations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9191" y="3974700"/>
        <a:ext cx="5143218" cy="35473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F9AC3-4F41-41AE-B986-A358935B6D82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B7783D-CF11-4285-848C-3EFDECB2767B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27955-0AC3-4346-BC7B-D15EA23C4000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Currently no national guidelines which support regular checking of bloods to monitor kidney function. </a:t>
          </a:r>
          <a:endParaRPr lang="en-US" sz="2200" kern="1200"/>
        </a:p>
      </dsp:txBody>
      <dsp:txXfrm>
        <a:off x="1437631" y="531"/>
        <a:ext cx="9077968" cy="1244702"/>
      </dsp:txXfrm>
    </dsp:sp>
    <dsp:sp modelId="{59C77DF2-E8CE-4C1A-93A3-BB2165AE76E9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B71F94-B470-4E26-8084-683405C95E16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5C63C-2BD2-4F2C-949E-95E6D38EAFF5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Pilot Project 2026 (Wolverhampton) – monitoring of renal function and other vitamins and minerals for a 2-year period following ileostomy formation. Aim: to include kidney health monitoring in ERAS programme. </a:t>
          </a:r>
          <a:endParaRPr lang="en-US" sz="2200" kern="1200"/>
        </a:p>
      </dsp:txBody>
      <dsp:txXfrm>
        <a:off x="1437631" y="1556410"/>
        <a:ext cx="9077968" cy="1244702"/>
      </dsp:txXfrm>
    </dsp:sp>
    <dsp:sp modelId="{851A05F1-0828-43B4-AF80-0666357E487D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5D508D-C4A5-4EFA-82CB-5E65485BD602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DFFE3A-043E-44BA-9369-63B9826226CE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For now, the advice is: follow traffic light system on IA leaflet and get help early if needed. </a:t>
          </a:r>
          <a:endParaRPr lang="en-US" sz="2200" kern="1200"/>
        </a:p>
      </dsp:txBody>
      <dsp:txXfrm>
        <a:off x="1437631" y="3112289"/>
        <a:ext cx="9077968" cy="12447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EE2A28-3749-4B9A-BCA1-65BC7F29294B}">
      <dsp:nvSpPr>
        <dsp:cNvPr id="0" name=""/>
        <dsp:cNvSpPr/>
      </dsp:nvSpPr>
      <dsp:spPr>
        <a:xfrm>
          <a:off x="1277958" y="0"/>
          <a:ext cx="2633620" cy="1463122"/>
        </a:xfrm>
        <a:prstGeom prst="roundRect">
          <a:avLst>
            <a:gd name="adj" fmla="val 10000"/>
          </a:avLst>
        </a:prstGeom>
        <a:solidFill>
          <a:srgbClr val="78127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Adequate blood pressure/blood volume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(pre-renal)</a:t>
          </a:r>
          <a:endParaRPr lang="en-US" sz="1900" kern="1200" dirty="0"/>
        </a:p>
      </dsp:txBody>
      <dsp:txXfrm>
        <a:off x="1320811" y="42853"/>
        <a:ext cx="2547914" cy="1377416"/>
      </dsp:txXfrm>
    </dsp:sp>
    <dsp:sp modelId="{5CEA9632-2AEC-46D9-BFED-E3011C556FAC}">
      <dsp:nvSpPr>
        <dsp:cNvPr id="0" name=""/>
        <dsp:cNvSpPr/>
      </dsp:nvSpPr>
      <dsp:spPr>
        <a:xfrm rot="5400000">
          <a:off x="2320433" y="1499700"/>
          <a:ext cx="548671" cy="6584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2397248" y="1554567"/>
        <a:ext cx="395043" cy="384070"/>
      </dsp:txXfrm>
    </dsp:sp>
    <dsp:sp modelId="{6A1E0B51-1730-4360-A04A-CB1F928E0380}">
      <dsp:nvSpPr>
        <dsp:cNvPr id="0" name=""/>
        <dsp:cNvSpPr/>
      </dsp:nvSpPr>
      <dsp:spPr>
        <a:xfrm>
          <a:off x="1277958" y="2194684"/>
          <a:ext cx="2633620" cy="1463122"/>
        </a:xfrm>
        <a:prstGeom prst="roundRect">
          <a:avLst>
            <a:gd name="adj" fmla="val 10000"/>
          </a:avLst>
        </a:prstGeom>
        <a:solidFill>
          <a:srgbClr val="78127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To be healthy, rather than damaged or inflamed by disease process (intrinsic)</a:t>
          </a:r>
          <a:endParaRPr lang="en-US" sz="1900" kern="1200" dirty="0"/>
        </a:p>
      </dsp:txBody>
      <dsp:txXfrm>
        <a:off x="1320811" y="2237537"/>
        <a:ext cx="2547914" cy="1377416"/>
      </dsp:txXfrm>
    </dsp:sp>
    <dsp:sp modelId="{979D196A-B3E0-4C00-AA85-ED33BD524FFB}">
      <dsp:nvSpPr>
        <dsp:cNvPr id="0" name=""/>
        <dsp:cNvSpPr/>
      </dsp:nvSpPr>
      <dsp:spPr>
        <a:xfrm rot="5400000">
          <a:off x="2320433" y="3694384"/>
          <a:ext cx="548671" cy="6584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2397248" y="3749251"/>
        <a:ext cx="395043" cy="384070"/>
      </dsp:txXfrm>
    </dsp:sp>
    <dsp:sp modelId="{2D24E2C5-4AAB-415D-95D7-36C612144ED8}">
      <dsp:nvSpPr>
        <dsp:cNvPr id="0" name=""/>
        <dsp:cNvSpPr/>
      </dsp:nvSpPr>
      <dsp:spPr>
        <a:xfrm>
          <a:off x="1277958" y="4389368"/>
          <a:ext cx="2633620" cy="1463122"/>
        </a:xfrm>
        <a:prstGeom prst="roundRect">
          <a:avLst>
            <a:gd name="adj" fmla="val 10000"/>
          </a:avLst>
        </a:prstGeom>
        <a:solidFill>
          <a:srgbClr val="78127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To drain urine freely through a functioning urinary tract (post-renal)</a:t>
          </a:r>
          <a:endParaRPr lang="en-US" sz="1900" kern="1200" dirty="0"/>
        </a:p>
      </dsp:txBody>
      <dsp:txXfrm>
        <a:off x="1320811" y="4432221"/>
        <a:ext cx="2547914" cy="13774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B1B60-7460-4FFA-9583-942970949209}">
      <dsp:nvSpPr>
        <dsp:cNvPr id="0" name=""/>
        <dsp:cNvSpPr/>
      </dsp:nvSpPr>
      <dsp:spPr>
        <a:xfrm>
          <a:off x="0" y="640"/>
          <a:ext cx="63912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BC757-75AF-4E7C-BB68-2CC1632CDEC5}">
      <dsp:nvSpPr>
        <dsp:cNvPr id="0" name=""/>
        <dsp:cNvSpPr/>
      </dsp:nvSpPr>
      <dsp:spPr>
        <a:xfrm>
          <a:off x="0" y="640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Newly formed stoma</a:t>
          </a:r>
          <a:endParaRPr lang="en-US" sz="2800" kern="1200"/>
        </a:p>
      </dsp:txBody>
      <dsp:txXfrm>
        <a:off x="0" y="640"/>
        <a:ext cx="6391275" cy="1049081"/>
      </dsp:txXfrm>
    </dsp:sp>
    <dsp:sp modelId="{CA39FD05-C7AA-434C-9584-55DC1A06294A}">
      <dsp:nvSpPr>
        <dsp:cNvPr id="0" name=""/>
        <dsp:cNvSpPr/>
      </dsp:nvSpPr>
      <dsp:spPr>
        <a:xfrm>
          <a:off x="0" y="1049721"/>
          <a:ext cx="6391275" cy="0"/>
        </a:xfrm>
        <a:prstGeom prst="line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CFBFAF-0513-426B-A8A5-801180231EED}">
      <dsp:nvSpPr>
        <dsp:cNvPr id="0" name=""/>
        <dsp:cNvSpPr/>
      </dsp:nvSpPr>
      <dsp:spPr>
        <a:xfrm>
          <a:off x="0" y="1049721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Bowel affected by disease or treatment (</a:t>
          </a:r>
          <a:r>
            <a:rPr lang="en-GB" sz="2800" kern="1200" dirty="0" err="1"/>
            <a:t>eg</a:t>
          </a:r>
          <a:r>
            <a:rPr lang="en-GB" sz="2800" kern="1200" dirty="0"/>
            <a:t>, gastroenteritis, IBD, chemotherapy)</a:t>
          </a:r>
          <a:endParaRPr lang="en-US" sz="2800" kern="1200" dirty="0"/>
        </a:p>
      </dsp:txBody>
      <dsp:txXfrm>
        <a:off x="0" y="1049721"/>
        <a:ext cx="6391275" cy="1049081"/>
      </dsp:txXfrm>
    </dsp:sp>
    <dsp:sp modelId="{6D42E298-9C65-44CA-B190-56D69E266ADE}">
      <dsp:nvSpPr>
        <dsp:cNvPr id="0" name=""/>
        <dsp:cNvSpPr/>
      </dsp:nvSpPr>
      <dsp:spPr>
        <a:xfrm>
          <a:off x="0" y="2098802"/>
          <a:ext cx="6391275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7D85E7-FE33-48CA-A599-0664D4D6398D}">
      <dsp:nvSpPr>
        <dsp:cNvPr id="0" name=""/>
        <dsp:cNvSpPr/>
      </dsp:nvSpPr>
      <dsp:spPr>
        <a:xfrm>
          <a:off x="0" y="2098802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Short gut syndrome</a:t>
          </a:r>
          <a:endParaRPr lang="en-US" sz="2800" kern="1200" dirty="0"/>
        </a:p>
      </dsp:txBody>
      <dsp:txXfrm>
        <a:off x="0" y="2098802"/>
        <a:ext cx="6391275" cy="1049081"/>
      </dsp:txXfrm>
    </dsp:sp>
    <dsp:sp modelId="{5C272238-2CD2-4550-8B67-18D7BCA82098}">
      <dsp:nvSpPr>
        <dsp:cNvPr id="0" name=""/>
        <dsp:cNvSpPr/>
      </dsp:nvSpPr>
      <dsp:spPr>
        <a:xfrm>
          <a:off x="0" y="3147884"/>
          <a:ext cx="6391275" cy="0"/>
        </a:xfrm>
        <a:prstGeom prst="line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9DA85-11A8-45F2-B291-307E65F7AF4A}">
      <dsp:nvSpPr>
        <dsp:cNvPr id="0" name=""/>
        <dsp:cNvSpPr/>
      </dsp:nvSpPr>
      <dsp:spPr>
        <a:xfrm>
          <a:off x="0" y="3147884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Partial bowel obstruction</a:t>
          </a:r>
          <a:endParaRPr lang="en-US" sz="2800" kern="1200" dirty="0"/>
        </a:p>
      </dsp:txBody>
      <dsp:txXfrm>
        <a:off x="0" y="3147884"/>
        <a:ext cx="6391275" cy="1049081"/>
      </dsp:txXfrm>
    </dsp:sp>
    <dsp:sp modelId="{F5179252-CA3E-4FCD-ABF1-AFBD86583F1B}">
      <dsp:nvSpPr>
        <dsp:cNvPr id="0" name=""/>
        <dsp:cNvSpPr/>
      </dsp:nvSpPr>
      <dsp:spPr>
        <a:xfrm>
          <a:off x="0" y="4196965"/>
          <a:ext cx="6391275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3C5D4-D683-436B-A5EE-D5422BA55456}">
      <dsp:nvSpPr>
        <dsp:cNvPr id="0" name=""/>
        <dsp:cNvSpPr/>
      </dsp:nvSpPr>
      <dsp:spPr>
        <a:xfrm>
          <a:off x="0" y="4196965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Non-adherence with diet/medications such as loperamide.</a:t>
          </a:r>
        </a:p>
      </dsp:txBody>
      <dsp:txXfrm>
        <a:off x="0" y="4196965"/>
        <a:ext cx="6391275" cy="10490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0FC89-CFC8-401A-96ED-376075AE2D7B}">
      <dsp:nvSpPr>
        <dsp:cNvPr id="0" name=""/>
        <dsp:cNvSpPr/>
      </dsp:nvSpPr>
      <dsp:spPr>
        <a:xfrm>
          <a:off x="0" y="2379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5F4928-AB23-407F-B4D0-CA035E1E0950}">
      <dsp:nvSpPr>
        <dsp:cNvPr id="0" name=""/>
        <dsp:cNvSpPr/>
      </dsp:nvSpPr>
      <dsp:spPr>
        <a:xfrm>
          <a:off x="0" y="2379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Dehydration – low BP/circulating volume – poor renal perfusion – AKI.</a:t>
          </a:r>
          <a:endParaRPr lang="en-US" sz="2200" kern="1200"/>
        </a:p>
      </dsp:txBody>
      <dsp:txXfrm>
        <a:off x="0" y="2379"/>
        <a:ext cx="6172199" cy="811477"/>
      </dsp:txXfrm>
    </dsp:sp>
    <dsp:sp modelId="{8D4E03B4-02DE-4943-BA04-D6D4EAD49CE6}">
      <dsp:nvSpPr>
        <dsp:cNvPr id="0" name=""/>
        <dsp:cNvSpPr/>
      </dsp:nvSpPr>
      <dsp:spPr>
        <a:xfrm>
          <a:off x="0" y="813857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0672EE-BDCA-499C-AFEC-062023091CC8}">
      <dsp:nvSpPr>
        <dsp:cNvPr id="0" name=""/>
        <dsp:cNvSpPr/>
      </dsp:nvSpPr>
      <dsp:spPr>
        <a:xfrm>
          <a:off x="0" y="813857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Medications may not be absorbed properly due to fast gut transit time.</a:t>
          </a:r>
          <a:endParaRPr lang="en-US" sz="2200" kern="1200"/>
        </a:p>
      </dsp:txBody>
      <dsp:txXfrm>
        <a:off x="0" y="813857"/>
        <a:ext cx="6172199" cy="811477"/>
      </dsp:txXfrm>
    </dsp:sp>
    <dsp:sp modelId="{5612482E-7416-4E95-83F0-81ACA74AF57F}">
      <dsp:nvSpPr>
        <dsp:cNvPr id="0" name=""/>
        <dsp:cNvSpPr/>
      </dsp:nvSpPr>
      <dsp:spPr>
        <a:xfrm>
          <a:off x="0" y="1625334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09C1D-D728-4D09-B7FD-A9FE140B528B}">
      <dsp:nvSpPr>
        <dsp:cNvPr id="0" name=""/>
        <dsp:cNvSpPr/>
      </dsp:nvSpPr>
      <dsp:spPr>
        <a:xfrm>
          <a:off x="0" y="1625334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Under nourishment – weight loss, muscle loss. </a:t>
          </a:r>
          <a:endParaRPr lang="en-US" sz="2200" kern="1200"/>
        </a:p>
      </dsp:txBody>
      <dsp:txXfrm>
        <a:off x="0" y="1625334"/>
        <a:ext cx="6172199" cy="811477"/>
      </dsp:txXfrm>
    </dsp:sp>
    <dsp:sp modelId="{6740F9B9-0A3A-4156-8DB9-36E8D760997F}">
      <dsp:nvSpPr>
        <dsp:cNvPr id="0" name=""/>
        <dsp:cNvSpPr/>
      </dsp:nvSpPr>
      <dsp:spPr>
        <a:xfrm>
          <a:off x="0" y="2436812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3C9A5-1977-4BA3-9C63-F285EB3472FF}">
      <dsp:nvSpPr>
        <dsp:cNvPr id="0" name=""/>
        <dsp:cNvSpPr/>
      </dsp:nvSpPr>
      <dsp:spPr>
        <a:xfrm>
          <a:off x="0" y="2436812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Electrolyte imbalance – heart arrythmias.</a:t>
          </a:r>
          <a:endParaRPr lang="en-US" sz="2200" kern="1200"/>
        </a:p>
      </dsp:txBody>
      <dsp:txXfrm>
        <a:off x="0" y="2436812"/>
        <a:ext cx="6172199" cy="811477"/>
      </dsp:txXfrm>
    </dsp:sp>
    <dsp:sp modelId="{4D157966-32F3-4E30-BD8E-6D3D16DBC2E1}">
      <dsp:nvSpPr>
        <dsp:cNvPr id="0" name=""/>
        <dsp:cNvSpPr/>
      </dsp:nvSpPr>
      <dsp:spPr>
        <a:xfrm>
          <a:off x="0" y="3248290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4BA88-009E-4811-82D5-A080B6C77D43}">
      <dsp:nvSpPr>
        <dsp:cNvPr id="0" name=""/>
        <dsp:cNvSpPr/>
      </dsp:nvSpPr>
      <dsp:spPr>
        <a:xfrm>
          <a:off x="0" y="3248290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Leaking stoma bags – poor skin integrity.</a:t>
          </a:r>
          <a:endParaRPr lang="en-US" sz="2200" kern="1200"/>
        </a:p>
      </dsp:txBody>
      <dsp:txXfrm>
        <a:off x="0" y="3248290"/>
        <a:ext cx="6172199" cy="811477"/>
      </dsp:txXfrm>
    </dsp:sp>
    <dsp:sp modelId="{B88B5525-1B82-46A8-9D1B-632719F3EA4F}">
      <dsp:nvSpPr>
        <dsp:cNvPr id="0" name=""/>
        <dsp:cNvSpPr/>
      </dsp:nvSpPr>
      <dsp:spPr>
        <a:xfrm>
          <a:off x="0" y="4059767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E7A3E-E5C7-428A-9A5C-2FE3187A1A21}">
      <dsp:nvSpPr>
        <dsp:cNvPr id="0" name=""/>
        <dsp:cNvSpPr/>
      </dsp:nvSpPr>
      <dsp:spPr>
        <a:xfrm>
          <a:off x="0" y="4059767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Psychological consequences – loss of confidence, social isolation, depression &amp; anxiety. </a:t>
          </a:r>
          <a:endParaRPr lang="en-US" sz="2200" kern="1200" dirty="0"/>
        </a:p>
      </dsp:txBody>
      <dsp:txXfrm>
        <a:off x="0" y="4059767"/>
        <a:ext cx="6172199" cy="8114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8E3C51-5791-44A7-AFD6-FB3DFC5CAACB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F1CDDC-398F-4344-9726-46F41DC520F9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7750A2-DD5D-4F65-961B-8713A69B3DA9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Development of a </a:t>
          </a:r>
          <a:r>
            <a:rPr lang="en-GB" sz="2300" b="1" kern="1200" dirty="0">
              <a:solidFill>
                <a:srgbClr val="FF3399"/>
              </a:solidFill>
            </a:rPr>
            <a:t>patient information leaflet </a:t>
          </a:r>
          <a:r>
            <a:rPr lang="en-GB" sz="2300" kern="1200" dirty="0"/>
            <a:t>for people with ileostomies to improve knowledge and understanding and therefore foster independence and promote kidney health.</a:t>
          </a:r>
          <a:endParaRPr lang="en-US" sz="2300" kern="1200" dirty="0"/>
        </a:p>
      </dsp:txBody>
      <dsp:txXfrm>
        <a:off x="1435590" y="531"/>
        <a:ext cx="9080009" cy="1242935"/>
      </dsp:txXfrm>
    </dsp:sp>
    <dsp:sp modelId="{92449501-87AF-4A59-B35C-9C0D741D5DF8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DEACB0-8DC5-48A6-B776-B0ADE465B856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76160-9DD1-470B-986F-55A5A53326CF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Development of an </a:t>
          </a:r>
          <a:r>
            <a:rPr lang="en-GB" sz="2300" b="1" kern="1200" dirty="0">
              <a:solidFill>
                <a:srgbClr val="FF3399"/>
              </a:solidFill>
            </a:rPr>
            <a:t>assessment tool </a:t>
          </a:r>
          <a:r>
            <a:rPr lang="en-GB" sz="2300" kern="1200" dirty="0"/>
            <a:t>for colorectal/stoma nurses to triage patients for early intervention, which will reduce the risk of short and long-term kidney damage. </a:t>
          </a:r>
          <a:endParaRPr lang="en-US" sz="2300" kern="1200" dirty="0"/>
        </a:p>
      </dsp:txBody>
      <dsp:txXfrm>
        <a:off x="1435590" y="1554201"/>
        <a:ext cx="9080009" cy="1242935"/>
      </dsp:txXfrm>
    </dsp:sp>
    <dsp:sp modelId="{1908F970-FD7C-4D38-9FBB-F832677A2BB2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FECCB-D746-488F-A3E7-41E055C96366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8ADC8-6B54-4E0A-B9BA-3EE8FC293150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>
              <a:solidFill>
                <a:srgbClr val="FF3399"/>
              </a:solidFill>
            </a:rPr>
            <a:t>Improving in-patient care </a:t>
          </a:r>
          <a:r>
            <a:rPr lang="en-GB" sz="2300" kern="1200" dirty="0"/>
            <a:t>for patients with HOI – extending current national guidelines to include renal-protective strategies, including post –discharge care. </a:t>
          </a:r>
          <a:endParaRPr lang="en-US" sz="2300" kern="1200" dirty="0"/>
        </a:p>
      </dsp:txBody>
      <dsp:txXfrm>
        <a:off x="1435590" y="3107870"/>
        <a:ext cx="9080009" cy="12429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7A2B3-0EA1-4DD9-8BF2-D9E688D99F20}">
      <dsp:nvSpPr>
        <dsp:cNvPr id="0" name=""/>
        <dsp:cNvSpPr/>
      </dsp:nvSpPr>
      <dsp:spPr>
        <a:xfrm>
          <a:off x="61415" y="22860"/>
          <a:ext cx="1258021" cy="1258021"/>
        </a:xfrm>
        <a:prstGeom prst="ellipse">
          <a:avLst/>
        </a:prstGeom>
        <a:solidFill>
          <a:srgbClr val="FF339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28AA6-A000-451F-A1FD-9D1E5AC261A9}">
      <dsp:nvSpPr>
        <dsp:cNvPr id="0" name=""/>
        <dsp:cNvSpPr/>
      </dsp:nvSpPr>
      <dsp:spPr>
        <a:xfrm>
          <a:off x="325600" y="287044"/>
          <a:ext cx="729652" cy="7296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C21C89-4596-40C1-926F-B7CAA67F9FFF}">
      <dsp:nvSpPr>
        <dsp:cNvPr id="0" name=""/>
        <dsp:cNvSpPr/>
      </dsp:nvSpPr>
      <dsp:spPr>
        <a:xfrm>
          <a:off x="1589012" y="22860"/>
          <a:ext cx="2965335" cy="1258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dirty="0"/>
            <a:t>Prevention of high output</a:t>
          </a:r>
          <a:endParaRPr lang="en-US" sz="2000" kern="1200" dirty="0"/>
        </a:p>
      </dsp:txBody>
      <dsp:txXfrm>
        <a:off x="1589012" y="22860"/>
        <a:ext cx="2965335" cy="1258021"/>
      </dsp:txXfrm>
    </dsp:sp>
    <dsp:sp modelId="{CEEC9B53-F9DD-42C1-A31C-4F1A9819AC69}">
      <dsp:nvSpPr>
        <dsp:cNvPr id="0" name=""/>
        <dsp:cNvSpPr/>
      </dsp:nvSpPr>
      <dsp:spPr>
        <a:xfrm>
          <a:off x="5071035" y="22860"/>
          <a:ext cx="1258021" cy="1258021"/>
        </a:xfrm>
        <a:prstGeom prst="ellipse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31AE5-9053-4153-A70B-084A2D4381CF}">
      <dsp:nvSpPr>
        <dsp:cNvPr id="0" name=""/>
        <dsp:cNvSpPr/>
      </dsp:nvSpPr>
      <dsp:spPr>
        <a:xfrm>
          <a:off x="5335219" y="287044"/>
          <a:ext cx="729652" cy="7296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C41475-AD77-425D-8CDC-8469451656C5}">
      <dsp:nvSpPr>
        <dsp:cNvPr id="0" name=""/>
        <dsp:cNvSpPr/>
      </dsp:nvSpPr>
      <dsp:spPr>
        <a:xfrm>
          <a:off x="6598632" y="22860"/>
          <a:ext cx="2965335" cy="1258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dirty="0"/>
            <a:t>Understand individual’s risk of developing AKI</a:t>
          </a:r>
          <a:endParaRPr lang="en-US" sz="2000" kern="1200" dirty="0"/>
        </a:p>
      </dsp:txBody>
      <dsp:txXfrm>
        <a:off x="6598632" y="22860"/>
        <a:ext cx="2965335" cy="1258021"/>
      </dsp:txXfrm>
    </dsp:sp>
    <dsp:sp modelId="{0182BB81-9BCF-48B6-8AC0-081005A06001}">
      <dsp:nvSpPr>
        <dsp:cNvPr id="0" name=""/>
        <dsp:cNvSpPr/>
      </dsp:nvSpPr>
      <dsp:spPr>
        <a:xfrm>
          <a:off x="61415" y="1805579"/>
          <a:ext cx="1258021" cy="1258021"/>
        </a:xfrm>
        <a:prstGeom prst="ellipse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77641D-1089-4ED4-B436-27EC0B759B03}">
      <dsp:nvSpPr>
        <dsp:cNvPr id="0" name=""/>
        <dsp:cNvSpPr/>
      </dsp:nvSpPr>
      <dsp:spPr>
        <a:xfrm>
          <a:off x="325600" y="2069764"/>
          <a:ext cx="729652" cy="7296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7451DB-BCD2-4E61-A173-8F6BC3FBE7F4}">
      <dsp:nvSpPr>
        <dsp:cNvPr id="0" name=""/>
        <dsp:cNvSpPr/>
      </dsp:nvSpPr>
      <dsp:spPr>
        <a:xfrm>
          <a:off x="1589012" y="1805579"/>
          <a:ext cx="2965335" cy="1258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Adhere to the Medicine Sick Day Rules</a:t>
          </a:r>
          <a:endParaRPr lang="en-US" sz="2000" kern="1200"/>
        </a:p>
      </dsp:txBody>
      <dsp:txXfrm>
        <a:off x="1589012" y="1805579"/>
        <a:ext cx="2965335" cy="1258021"/>
      </dsp:txXfrm>
    </dsp:sp>
    <dsp:sp modelId="{B01ECEF8-67A5-44C9-859D-5EA902F733E7}">
      <dsp:nvSpPr>
        <dsp:cNvPr id="0" name=""/>
        <dsp:cNvSpPr/>
      </dsp:nvSpPr>
      <dsp:spPr>
        <a:xfrm>
          <a:off x="5071035" y="1805579"/>
          <a:ext cx="1258021" cy="125802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9CA61A-E082-41A2-8D5C-9260ACBF62F3}">
      <dsp:nvSpPr>
        <dsp:cNvPr id="0" name=""/>
        <dsp:cNvSpPr/>
      </dsp:nvSpPr>
      <dsp:spPr>
        <a:xfrm>
          <a:off x="5335219" y="2069764"/>
          <a:ext cx="729652" cy="72965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4AB222-161D-4F55-8A88-5CC0E992A783}">
      <dsp:nvSpPr>
        <dsp:cNvPr id="0" name=""/>
        <dsp:cNvSpPr/>
      </dsp:nvSpPr>
      <dsp:spPr>
        <a:xfrm>
          <a:off x="6598632" y="1805579"/>
          <a:ext cx="2965335" cy="1258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dirty="0"/>
            <a:t>Assess their symptoms according to </a:t>
          </a:r>
          <a:r>
            <a:rPr lang="en-GB" sz="2000" b="1" i="0" kern="1200" dirty="0">
              <a:solidFill>
                <a:srgbClr val="781278"/>
              </a:solidFill>
            </a:rPr>
            <a:t>RAG</a:t>
          </a:r>
          <a:r>
            <a:rPr lang="en-GB" sz="2000" b="0" i="0" kern="1200" dirty="0"/>
            <a:t> chart and take appropriate actions</a:t>
          </a:r>
          <a:endParaRPr lang="en-US" sz="2000" kern="1200" dirty="0"/>
        </a:p>
      </dsp:txBody>
      <dsp:txXfrm>
        <a:off x="6598632" y="1805579"/>
        <a:ext cx="2965335" cy="12580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AD97A-E8A9-401D-B0F2-8E0BDCC55186}">
      <dsp:nvSpPr>
        <dsp:cNvPr id="0" name=""/>
        <dsp:cNvSpPr/>
      </dsp:nvSpPr>
      <dsp:spPr>
        <a:xfrm>
          <a:off x="3790" y="445789"/>
          <a:ext cx="2052305" cy="1231383"/>
        </a:xfrm>
        <a:prstGeom prst="rect">
          <a:avLst/>
        </a:prstGeom>
        <a:solidFill>
          <a:srgbClr val="FF3399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Ileostomy/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Pouch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790" y="445789"/>
        <a:ext cx="2052305" cy="1231383"/>
      </dsp:txXfrm>
    </dsp:sp>
    <dsp:sp modelId="{3FE29677-809F-463F-8F61-16A24C9C9292}">
      <dsp:nvSpPr>
        <dsp:cNvPr id="0" name=""/>
        <dsp:cNvSpPr/>
      </dsp:nvSpPr>
      <dsp:spPr>
        <a:xfrm>
          <a:off x="2261326" y="445789"/>
          <a:ext cx="2052305" cy="1231383"/>
        </a:xfrm>
        <a:prstGeom prst="rect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Chronic Kidney Disease</a:t>
          </a:r>
        </a:p>
      </dsp:txBody>
      <dsp:txXfrm>
        <a:off x="2261326" y="445789"/>
        <a:ext cx="2052305" cy="1231383"/>
      </dsp:txXfrm>
    </dsp:sp>
    <dsp:sp modelId="{933E8020-ABF5-472B-AC4A-354C46AC6841}">
      <dsp:nvSpPr>
        <dsp:cNvPr id="0" name=""/>
        <dsp:cNvSpPr/>
      </dsp:nvSpPr>
      <dsp:spPr>
        <a:xfrm>
          <a:off x="4518862" y="445789"/>
          <a:ext cx="2052305" cy="1231383"/>
        </a:xfrm>
        <a:prstGeom prst="rect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Diabetes</a:t>
          </a:r>
          <a:endParaRPr lang="en-US" sz="2000" kern="1200" dirty="0"/>
        </a:p>
      </dsp:txBody>
      <dsp:txXfrm>
        <a:off x="4518862" y="445789"/>
        <a:ext cx="2052305" cy="1231383"/>
      </dsp:txXfrm>
    </dsp:sp>
    <dsp:sp modelId="{6604E109-52FA-41E6-A640-AC8EEE83280C}">
      <dsp:nvSpPr>
        <dsp:cNvPr id="0" name=""/>
        <dsp:cNvSpPr/>
      </dsp:nvSpPr>
      <dsp:spPr>
        <a:xfrm>
          <a:off x="6776398" y="445789"/>
          <a:ext cx="2052305" cy="123138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Heart failure</a:t>
          </a:r>
          <a:endParaRPr lang="en-US" sz="2000" kern="1200" dirty="0"/>
        </a:p>
      </dsp:txBody>
      <dsp:txXfrm>
        <a:off x="6776398" y="445789"/>
        <a:ext cx="2052305" cy="1231383"/>
      </dsp:txXfrm>
    </dsp:sp>
    <dsp:sp modelId="{8B2FC6D5-6C59-4D43-B5BE-3C88A29A9DC8}">
      <dsp:nvSpPr>
        <dsp:cNvPr id="0" name=""/>
        <dsp:cNvSpPr/>
      </dsp:nvSpPr>
      <dsp:spPr>
        <a:xfrm>
          <a:off x="9033934" y="445789"/>
          <a:ext cx="2052305" cy="123138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Cognitive/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physical restriction </a:t>
          </a:r>
          <a:endParaRPr lang="en-US" sz="2000" kern="1200" dirty="0"/>
        </a:p>
      </dsp:txBody>
      <dsp:txXfrm>
        <a:off x="9033934" y="445789"/>
        <a:ext cx="2052305" cy="1231383"/>
      </dsp:txXfrm>
    </dsp:sp>
    <dsp:sp modelId="{4A004958-E1F1-40B0-8A61-37E70C48C80B}">
      <dsp:nvSpPr>
        <dsp:cNvPr id="0" name=""/>
        <dsp:cNvSpPr/>
      </dsp:nvSpPr>
      <dsp:spPr>
        <a:xfrm>
          <a:off x="11732" y="1912252"/>
          <a:ext cx="2052305" cy="1231383"/>
        </a:xfrm>
        <a:prstGeom prst="rect">
          <a:avLst/>
        </a:prstGeom>
        <a:solidFill>
          <a:srgbClr val="FF3399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Liver failure</a:t>
          </a:r>
          <a:endParaRPr lang="en-US" sz="2200" kern="1200" dirty="0"/>
        </a:p>
      </dsp:txBody>
      <dsp:txXfrm>
        <a:off x="11732" y="1912252"/>
        <a:ext cx="2052305" cy="1231383"/>
      </dsp:txXfrm>
    </dsp:sp>
    <dsp:sp modelId="{01F1C743-0C9C-4AC9-8730-6279CA973A62}">
      <dsp:nvSpPr>
        <dsp:cNvPr id="0" name=""/>
        <dsp:cNvSpPr/>
      </dsp:nvSpPr>
      <dsp:spPr>
        <a:xfrm>
          <a:off x="2261326" y="1882403"/>
          <a:ext cx="2052305" cy="1231383"/>
        </a:xfrm>
        <a:prstGeom prst="rect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Age</a:t>
          </a:r>
          <a:endParaRPr lang="en-US" sz="2200" kern="1200" dirty="0"/>
        </a:p>
      </dsp:txBody>
      <dsp:txXfrm>
        <a:off x="2261326" y="1882403"/>
        <a:ext cx="2052305" cy="1231383"/>
      </dsp:txXfrm>
    </dsp:sp>
    <dsp:sp modelId="{B946BD7E-4927-49DE-9111-A970F6845573}">
      <dsp:nvSpPr>
        <dsp:cNvPr id="0" name=""/>
        <dsp:cNvSpPr/>
      </dsp:nvSpPr>
      <dsp:spPr>
        <a:xfrm>
          <a:off x="4518862" y="1882403"/>
          <a:ext cx="2052305" cy="1231383"/>
        </a:xfrm>
        <a:prstGeom prst="rect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Kidney-sensitive medications</a:t>
          </a:r>
          <a:endParaRPr lang="en-US" sz="2200" kern="1200" dirty="0"/>
        </a:p>
      </dsp:txBody>
      <dsp:txXfrm>
        <a:off x="4518862" y="1882403"/>
        <a:ext cx="2052305" cy="1231383"/>
      </dsp:txXfrm>
    </dsp:sp>
    <dsp:sp modelId="{DA9597D5-E585-4080-8703-5061D731D451}">
      <dsp:nvSpPr>
        <dsp:cNvPr id="0" name=""/>
        <dsp:cNvSpPr/>
      </dsp:nvSpPr>
      <dsp:spPr>
        <a:xfrm>
          <a:off x="6776398" y="1882403"/>
          <a:ext cx="2052305" cy="123138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Enlarged prostate/pelvic masses/stones</a:t>
          </a:r>
          <a:endParaRPr lang="en-US" sz="2200" kern="1200" dirty="0"/>
        </a:p>
      </dsp:txBody>
      <dsp:txXfrm>
        <a:off x="6776398" y="1882403"/>
        <a:ext cx="2052305" cy="1231383"/>
      </dsp:txXfrm>
    </dsp:sp>
    <dsp:sp modelId="{36ECB89F-6D75-43FB-98D5-414C4D49579B}">
      <dsp:nvSpPr>
        <dsp:cNvPr id="0" name=""/>
        <dsp:cNvSpPr/>
      </dsp:nvSpPr>
      <dsp:spPr>
        <a:xfrm>
          <a:off x="9033934" y="1882403"/>
          <a:ext cx="2052305" cy="123138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History of AKI</a:t>
          </a:r>
          <a:endParaRPr lang="en-US" sz="2200" kern="1200" dirty="0"/>
        </a:p>
      </dsp:txBody>
      <dsp:txXfrm>
        <a:off x="9033934" y="1882403"/>
        <a:ext cx="2052305" cy="123138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89FFB-9BE9-4954-9F23-4E7902C2D31E}">
      <dsp:nvSpPr>
        <dsp:cNvPr id="0" name=""/>
        <dsp:cNvSpPr/>
      </dsp:nvSpPr>
      <dsp:spPr>
        <a:xfrm>
          <a:off x="0" y="598"/>
          <a:ext cx="8600718" cy="1399952"/>
        </a:xfrm>
        <a:prstGeom prst="roundRect">
          <a:avLst>
            <a:gd name="adj" fmla="val 10000"/>
          </a:avLst>
        </a:prstGeom>
        <a:solidFill>
          <a:srgbClr val="FAC0E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A06F31-75E3-4C65-AA20-B4A7B6F5C58E}">
      <dsp:nvSpPr>
        <dsp:cNvPr id="0" name=""/>
        <dsp:cNvSpPr/>
      </dsp:nvSpPr>
      <dsp:spPr>
        <a:xfrm>
          <a:off x="423485" y="315587"/>
          <a:ext cx="769973" cy="7699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3D1EE8-A92E-4CB8-87CB-2B683A7B6BEC}">
      <dsp:nvSpPr>
        <dsp:cNvPr id="0" name=""/>
        <dsp:cNvSpPr/>
      </dsp:nvSpPr>
      <dsp:spPr>
        <a:xfrm>
          <a:off x="1616945" y="598"/>
          <a:ext cx="6983772" cy="1399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162" tIns="148162" rIns="148162" bIns="14816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Dehydration can be a significant risk to the development of AKI in people taking certain medicines.</a:t>
          </a:r>
          <a:endParaRPr lang="en-US" sz="2200" kern="1200" dirty="0"/>
        </a:p>
      </dsp:txBody>
      <dsp:txXfrm>
        <a:off x="1616945" y="598"/>
        <a:ext cx="6983772" cy="1399952"/>
      </dsp:txXfrm>
    </dsp:sp>
    <dsp:sp modelId="{F77577C1-7F78-4AAF-B050-7F6468DFE586}">
      <dsp:nvSpPr>
        <dsp:cNvPr id="0" name=""/>
        <dsp:cNvSpPr/>
      </dsp:nvSpPr>
      <dsp:spPr>
        <a:xfrm>
          <a:off x="0" y="1750539"/>
          <a:ext cx="8600718" cy="1399952"/>
        </a:xfrm>
        <a:prstGeom prst="roundRect">
          <a:avLst>
            <a:gd name="adj" fmla="val 10000"/>
          </a:avLst>
        </a:prstGeom>
        <a:solidFill>
          <a:srgbClr val="FAC0E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CCDEC8-A11A-4D37-A876-B927BD151E88}">
      <dsp:nvSpPr>
        <dsp:cNvPr id="0" name=""/>
        <dsp:cNvSpPr/>
      </dsp:nvSpPr>
      <dsp:spPr>
        <a:xfrm>
          <a:off x="423485" y="2065528"/>
          <a:ext cx="769973" cy="7699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19FFA-E807-4651-B861-962FBFC67B5A}">
      <dsp:nvSpPr>
        <dsp:cNvPr id="0" name=""/>
        <dsp:cNvSpPr/>
      </dsp:nvSpPr>
      <dsp:spPr>
        <a:xfrm>
          <a:off x="1616945" y="1750539"/>
          <a:ext cx="6983772" cy="1399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162" tIns="148162" rIns="148162" bIns="14816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MSDR aid people in understanding which medicines they should temporarily stop during any illness which can result in dehydration. </a:t>
          </a:r>
          <a:endParaRPr lang="en-US" sz="2200" kern="1200"/>
        </a:p>
      </dsp:txBody>
      <dsp:txXfrm>
        <a:off x="1616945" y="1750539"/>
        <a:ext cx="6983772" cy="1399952"/>
      </dsp:txXfrm>
    </dsp:sp>
    <dsp:sp modelId="{3082458A-917B-45BF-A96A-698687A54080}">
      <dsp:nvSpPr>
        <dsp:cNvPr id="0" name=""/>
        <dsp:cNvSpPr/>
      </dsp:nvSpPr>
      <dsp:spPr>
        <a:xfrm>
          <a:off x="0" y="3500480"/>
          <a:ext cx="8600718" cy="1399952"/>
        </a:xfrm>
        <a:prstGeom prst="roundRect">
          <a:avLst>
            <a:gd name="adj" fmla="val 10000"/>
          </a:avLst>
        </a:prstGeom>
        <a:solidFill>
          <a:srgbClr val="FAC0E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0DE2B4-FA58-4FA0-8238-8114E013AC9F}">
      <dsp:nvSpPr>
        <dsp:cNvPr id="0" name=""/>
        <dsp:cNvSpPr/>
      </dsp:nvSpPr>
      <dsp:spPr>
        <a:xfrm>
          <a:off x="423485" y="3815469"/>
          <a:ext cx="769973" cy="76997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33CADC-E28F-489A-A915-E3146F49D504}">
      <dsp:nvSpPr>
        <dsp:cNvPr id="0" name=""/>
        <dsp:cNvSpPr/>
      </dsp:nvSpPr>
      <dsp:spPr>
        <a:xfrm>
          <a:off x="1616945" y="3500480"/>
          <a:ext cx="6983772" cy="1399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162" tIns="148162" rIns="148162" bIns="14816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It is vital that these medicines are restarted when they are well (normally 24-48 hrs) oce the illness settles and they are eating and drinking normally again. </a:t>
          </a:r>
          <a:endParaRPr lang="en-US" sz="2200" kern="1200"/>
        </a:p>
      </dsp:txBody>
      <dsp:txXfrm>
        <a:off x="1616945" y="3500480"/>
        <a:ext cx="6983772" cy="13999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7DB32-8024-4865-BE40-C5E90DCDA657}">
      <dsp:nvSpPr>
        <dsp:cNvPr id="0" name=""/>
        <dsp:cNvSpPr/>
      </dsp:nvSpPr>
      <dsp:spPr>
        <a:xfrm>
          <a:off x="0" y="2230"/>
          <a:ext cx="5181600" cy="3565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52F09-B5AC-49C9-8117-E2C9ECF5DF25}">
      <dsp:nvSpPr>
        <dsp:cNvPr id="0" name=""/>
        <dsp:cNvSpPr/>
      </dsp:nvSpPr>
      <dsp:spPr>
        <a:xfrm>
          <a:off x="107870" y="82889"/>
          <a:ext cx="196320" cy="1961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3D6D2-876B-4A4F-B4F8-09B8F87D80AC}">
      <dsp:nvSpPr>
        <dsp:cNvPr id="0" name=""/>
        <dsp:cNvSpPr/>
      </dsp:nvSpPr>
      <dsp:spPr>
        <a:xfrm>
          <a:off x="412061" y="2655"/>
          <a:ext cx="4720247" cy="445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175" tIns="47175" rIns="47175" bIns="4717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rgbClr val="FF3399"/>
              </a:solidFill>
            </a:rPr>
            <a:t>Symptoms</a:t>
          </a:r>
          <a:endParaRPr lang="en-US" sz="2800" kern="1200" dirty="0">
            <a:solidFill>
              <a:srgbClr val="FF3399"/>
            </a:solidFill>
          </a:endParaRPr>
        </a:p>
      </dsp:txBody>
      <dsp:txXfrm>
        <a:off x="412061" y="2655"/>
        <a:ext cx="4720247" cy="445746"/>
      </dsp:txXfrm>
    </dsp:sp>
    <dsp:sp modelId="{53B0B095-D604-4105-88D8-A059AEEDC6E2}">
      <dsp:nvSpPr>
        <dsp:cNvPr id="0" name=""/>
        <dsp:cNvSpPr/>
      </dsp:nvSpPr>
      <dsp:spPr>
        <a:xfrm>
          <a:off x="0" y="559838"/>
          <a:ext cx="5181600" cy="3565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A53F00-B4E5-49C3-9BD6-4AFD69F8FF15}">
      <dsp:nvSpPr>
        <dsp:cNvPr id="0" name=""/>
        <dsp:cNvSpPr/>
      </dsp:nvSpPr>
      <dsp:spPr>
        <a:xfrm>
          <a:off x="107870" y="640072"/>
          <a:ext cx="196320" cy="19612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F533B-65BE-43EA-9735-35B34AE63FCF}">
      <dsp:nvSpPr>
        <dsp:cNvPr id="0" name=""/>
        <dsp:cNvSpPr/>
      </dsp:nvSpPr>
      <dsp:spPr>
        <a:xfrm>
          <a:off x="412061" y="559838"/>
          <a:ext cx="4720247" cy="445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175" tIns="47175" rIns="47175" bIns="4717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Patient feels well &amp; not thirsty</a:t>
          </a:r>
          <a:endParaRPr lang="en-US" sz="1600" kern="1200" dirty="0"/>
        </a:p>
      </dsp:txBody>
      <dsp:txXfrm>
        <a:off x="412061" y="559838"/>
        <a:ext cx="4720247" cy="445746"/>
      </dsp:txXfrm>
    </dsp:sp>
    <dsp:sp modelId="{382734BB-0F90-499E-B369-A8299E182E7F}">
      <dsp:nvSpPr>
        <dsp:cNvPr id="0" name=""/>
        <dsp:cNvSpPr/>
      </dsp:nvSpPr>
      <dsp:spPr>
        <a:xfrm>
          <a:off x="0" y="1117021"/>
          <a:ext cx="5181600" cy="3565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6240D5-BE19-4902-B4F1-7ED466244DA3}">
      <dsp:nvSpPr>
        <dsp:cNvPr id="0" name=""/>
        <dsp:cNvSpPr/>
      </dsp:nvSpPr>
      <dsp:spPr>
        <a:xfrm>
          <a:off x="107870" y="1197255"/>
          <a:ext cx="196320" cy="19612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5B9F05-2AA3-4B7C-AFC0-E97F184BFB2E}">
      <dsp:nvSpPr>
        <dsp:cNvPr id="0" name=""/>
        <dsp:cNvSpPr/>
      </dsp:nvSpPr>
      <dsp:spPr>
        <a:xfrm>
          <a:off x="412061" y="1117021"/>
          <a:ext cx="4720247" cy="445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175" tIns="47175" rIns="47175" bIns="4717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Able to eat and drink normally</a:t>
          </a:r>
          <a:endParaRPr lang="en-US" sz="1600" kern="1200"/>
        </a:p>
      </dsp:txBody>
      <dsp:txXfrm>
        <a:off x="412061" y="1117021"/>
        <a:ext cx="4720247" cy="445746"/>
      </dsp:txXfrm>
    </dsp:sp>
    <dsp:sp modelId="{C85E423D-2C07-4E2E-8C15-53847B577577}">
      <dsp:nvSpPr>
        <dsp:cNvPr id="0" name=""/>
        <dsp:cNvSpPr/>
      </dsp:nvSpPr>
      <dsp:spPr>
        <a:xfrm>
          <a:off x="0" y="1674204"/>
          <a:ext cx="5181600" cy="3565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27765B-2127-4CA1-9F49-214A732DD832}">
      <dsp:nvSpPr>
        <dsp:cNvPr id="0" name=""/>
        <dsp:cNvSpPr/>
      </dsp:nvSpPr>
      <dsp:spPr>
        <a:xfrm>
          <a:off x="107870" y="1754438"/>
          <a:ext cx="196320" cy="19612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156E2E-1E3E-4ED4-B521-23070909B753}">
      <dsp:nvSpPr>
        <dsp:cNvPr id="0" name=""/>
        <dsp:cNvSpPr/>
      </dsp:nvSpPr>
      <dsp:spPr>
        <a:xfrm>
          <a:off x="412061" y="1674204"/>
          <a:ext cx="4720247" cy="445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175" tIns="47175" rIns="47175" bIns="4717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Passing normal volumes of urine</a:t>
          </a:r>
          <a:endParaRPr lang="en-US" sz="1600" kern="1200" dirty="0"/>
        </a:p>
      </dsp:txBody>
      <dsp:txXfrm>
        <a:off x="412061" y="1674204"/>
        <a:ext cx="4720247" cy="445746"/>
      </dsp:txXfrm>
    </dsp:sp>
    <dsp:sp modelId="{7CC8818A-96BB-4E29-B411-F5A1A47E0576}">
      <dsp:nvSpPr>
        <dsp:cNvPr id="0" name=""/>
        <dsp:cNvSpPr/>
      </dsp:nvSpPr>
      <dsp:spPr>
        <a:xfrm>
          <a:off x="0" y="2231387"/>
          <a:ext cx="5181600" cy="3565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634D0C-4CD3-4D41-B654-E07871ED7B32}">
      <dsp:nvSpPr>
        <dsp:cNvPr id="0" name=""/>
        <dsp:cNvSpPr/>
      </dsp:nvSpPr>
      <dsp:spPr>
        <a:xfrm>
          <a:off x="107870" y="2311621"/>
          <a:ext cx="196320" cy="19612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8E7B3-E93A-47D0-93E7-214D71DEC7B3}">
      <dsp:nvSpPr>
        <dsp:cNvPr id="0" name=""/>
        <dsp:cNvSpPr/>
      </dsp:nvSpPr>
      <dsp:spPr>
        <a:xfrm>
          <a:off x="412061" y="2231387"/>
          <a:ext cx="4720247" cy="445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175" tIns="47175" rIns="47175" bIns="4717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No weight loss</a:t>
          </a:r>
          <a:endParaRPr lang="en-US" sz="1600" kern="1200" dirty="0"/>
        </a:p>
      </dsp:txBody>
      <dsp:txXfrm>
        <a:off x="412061" y="2231387"/>
        <a:ext cx="4720247" cy="445746"/>
      </dsp:txXfrm>
    </dsp:sp>
    <dsp:sp modelId="{EE3FBA0F-77CF-498A-A2E7-F9987AA70D41}">
      <dsp:nvSpPr>
        <dsp:cNvPr id="0" name=""/>
        <dsp:cNvSpPr/>
      </dsp:nvSpPr>
      <dsp:spPr>
        <a:xfrm>
          <a:off x="0" y="2788570"/>
          <a:ext cx="5181600" cy="3565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FA1DE-075F-453C-B2B3-FE284F86E521}">
      <dsp:nvSpPr>
        <dsp:cNvPr id="0" name=""/>
        <dsp:cNvSpPr/>
      </dsp:nvSpPr>
      <dsp:spPr>
        <a:xfrm>
          <a:off x="107870" y="2868804"/>
          <a:ext cx="196320" cy="19612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DE4EA-472C-4520-B02D-FFFF55829CAD}">
      <dsp:nvSpPr>
        <dsp:cNvPr id="0" name=""/>
        <dsp:cNvSpPr/>
      </dsp:nvSpPr>
      <dsp:spPr>
        <a:xfrm>
          <a:off x="412061" y="2788570"/>
          <a:ext cx="4720247" cy="445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175" tIns="47175" rIns="47175" bIns="4717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rgbClr val="FF3399"/>
              </a:solidFill>
            </a:rPr>
            <a:t>Review</a:t>
          </a:r>
          <a:endParaRPr lang="en-US" sz="2800" kern="1200" dirty="0">
            <a:solidFill>
              <a:srgbClr val="FF3399"/>
            </a:solidFill>
          </a:endParaRPr>
        </a:p>
      </dsp:txBody>
      <dsp:txXfrm>
        <a:off x="412061" y="2788570"/>
        <a:ext cx="4720247" cy="445746"/>
      </dsp:txXfrm>
    </dsp:sp>
    <dsp:sp modelId="{4A0BCADB-B703-4555-99DB-16E8B070AE57}">
      <dsp:nvSpPr>
        <dsp:cNvPr id="0" name=""/>
        <dsp:cNvSpPr/>
      </dsp:nvSpPr>
      <dsp:spPr>
        <a:xfrm>
          <a:off x="0" y="3345753"/>
          <a:ext cx="5181600" cy="3565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CC794F-7A0E-471C-9485-760A0C1EAE80}">
      <dsp:nvSpPr>
        <dsp:cNvPr id="0" name=""/>
        <dsp:cNvSpPr/>
      </dsp:nvSpPr>
      <dsp:spPr>
        <a:xfrm>
          <a:off x="107870" y="3425987"/>
          <a:ext cx="196320" cy="196128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D6A2B-7474-4F00-901D-33037F69AC21}">
      <dsp:nvSpPr>
        <dsp:cNvPr id="0" name=""/>
        <dsp:cNvSpPr/>
      </dsp:nvSpPr>
      <dsp:spPr>
        <a:xfrm>
          <a:off x="412061" y="3345753"/>
          <a:ext cx="4720247" cy="445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175" tIns="47175" rIns="47175" bIns="4717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Follow-up call and reassessment in 48 hours</a:t>
          </a:r>
          <a:endParaRPr lang="en-US" sz="1600" kern="1200"/>
        </a:p>
      </dsp:txBody>
      <dsp:txXfrm>
        <a:off x="412061" y="3345753"/>
        <a:ext cx="4720247" cy="445746"/>
      </dsp:txXfrm>
    </dsp:sp>
    <dsp:sp modelId="{287B49D7-1033-414B-A2FD-4BF931D8D89F}">
      <dsp:nvSpPr>
        <dsp:cNvPr id="0" name=""/>
        <dsp:cNvSpPr/>
      </dsp:nvSpPr>
      <dsp:spPr>
        <a:xfrm>
          <a:off x="0" y="3902936"/>
          <a:ext cx="5181600" cy="3565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158027-C005-4A81-A9EB-F32ED65F966F}">
      <dsp:nvSpPr>
        <dsp:cNvPr id="0" name=""/>
        <dsp:cNvSpPr/>
      </dsp:nvSpPr>
      <dsp:spPr>
        <a:xfrm>
          <a:off x="107870" y="3983170"/>
          <a:ext cx="196320" cy="196128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2A3F87-39C1-4AA7-8A1C-DE4BD9D441FF}">
      <dsp:nvSpPr>
        <dsp:cNvPr id="0" name=""/>
        <dsp:cNvSpPr/>
      </dsp:nvSpPr>
      <dsp:spPr>
        <a:xfrm>
          <a:off x="412061" y="3902936"/>
          <a:ext cx="4720247" cy="445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175" tIns="47175" rIns="47175" bIns="4717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Advice if deteriorates	</a:t>
          </a:r>
          <a:endParaRPr lang="en-US" sz="1600" kern="1200"/>
        </a:p>
      </dsp:txBody>
      <dsp:txXfrm>
        <a:off x="412061" y="3902936"/>
        <a:ext cx="4720247" cy="4457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9A145-69F7-4FAE-BF4B-9A768DE55763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0456F-C6A8-45FF-AFFC-DF6C4A6363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507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Ileostomy is a small bowel stoma formed for a variety of reasons such as cancer or IBD.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D88D55-F051-4B5F-A58F-3D4E63D8587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15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D88D55-F051-4B5F-A58F-3D4E63D8587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383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Raj to do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D88D55-F051-4B5F-A58F-3D4E63D8587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128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D88D55-F051-4B5F-A58F-3D4E63D8587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105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0504D-B294-40EC-BCAB-94865FF0313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621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D88D55-F051-4B5F-A58F-3D4E63D8587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240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Quickly attracted regional, national and international attention.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D88D55-F051-4B5F-A58F-3D4E63D8587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75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A9CE0-E680-6A86-90E2-DC20A88D5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2AB8A-D34F-D631-CFF1-882FB42B5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CDC8E-4DBD-EA03-6649-1AE1BBDCD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881B1-8A39-A261-8B2F-767178362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9C6F1-F9DC-7972-FAE4-C3676CDF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841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314CD-DE47-DA90-D28C-DB7BC0352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EB54DE-EFCB-B40C-D283-9978FB8B7F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350D4-760F-9F96-3B26-9C75EC5F9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6562B-5DAF-38BD-3409-C08B5F4CA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6E26E-1EC8-A7CD-9022-CD250F093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269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E9E4F3-A0B2-A753-AFF1-3CE3A29FB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5FB399-C912-56EB-A90E-704A3C225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6C6D6-4268-5412-0EC4-85ED6B0BA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D68F68-6FE5-1C4B-79E3-C8274DEF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C1903-D993-F32E-873C-5F4031D5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021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91F493-5A55-2F27-56BD-AAADCE67F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8C96C9-3BFE-C74E-37B1-56E6402513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209845"/>
            <a:ext cx="1339850" cy="5397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43B6CB-362B-8EB4-56AC-D7E588AAEB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2824" y="5749608"/>
            <a:ext cx="2959100" cy="647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3BE821-8E7F-0C43-B7AD-FEA9D40E8C7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22812" y="5401340"/>
            <a:ext cx="2673547" cy="111614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7D5DB09-4E5E-E5BF-0A24-79986BEB5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824" y="2037889"/>
            <a:ext cx="9697336" cy="1325563"/>
          </a:xfrm>
        </p:spPr>
        <p:txBody>
          <a:bodyPr/>
          <a:lstStyle>
            <a:lvl1pPr algn="ctr"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1295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08D1F-D11F-F3F2-496D-8CBC2606A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47A6F-4039-8525-19BF-5E9088620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7767B-8C76-1419-9638-DF958B6D8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ADB4A-A4F1-0551-9DAE-68E7DFF9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9BC1A-13AA-BCFC-F36D-6FD19D5E0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19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58B66-721E-267A-4AC4-22F425589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A48C79-324E-34A4-E80D-8887E41D8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079AD-437E-4198-ABDA-631D32B81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26AB8-8EB8-C860-583E-165BBCCDC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BCDC8-0095-A61D-D231-FF71A59A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330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3EB9-BC7C-6215-8F03-399791698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ED87A-AE6D-D625-6203-E5F98B8B3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0F598E-3910-559E-877A-43C15C754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568F9-ACF6-E8D3-70AE-30DA78B7C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E22478-5F20-DAF7-68D9-3D92981C3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C4DF6C-C940-4859-E351-FCA3A49BA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64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3AF88-7574-7B8E-A02C-63216F08E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E290D-ED50-1170-3A15-B0C50C83C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7F9B54-87DA-60FD-06C8-D133A990FA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453ECA-A107-AA17-AC4B-E5CBD6D6C5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ACF678-EE38-2343-8B8B-639E4A276C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7A4F30-9C10-A64E-7C55-BDD8FD371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52BD9F-D5E2-EF06-7CAE-73893BD3B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6445CA-277F-E268-C687-B1114BF04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2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0937B-F5EB-74B6-8271-64F283DB5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002752-E39A-230F-2E64-0FAF22BBF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AAE835-88E8-79A6-44F8-2C4EF4AB5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798CD-652F-3FF2-FD66-EF4048B7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300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4D14AE-7A99-B37D-A578-C74B447FA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0C96AE-4577-A951-64BB-CEB5F1496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593C6-1AE5-224D-9F9A-03C8A2F3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73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E49AD-DEE3-42FE-B5C1-FBE66333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82CCC-824D-B525-F8E0-6E3B26663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666D7-CD5D-93E9-B0AF-A03AC0B92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A8C93C-4AD0-EF1E-79D4-8363A3624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F8541-7D55-B5C4-49D1-929950F2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2A1CDD-B82B-2A0A-168E-E25FCAF8A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81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F6E3A-3917-7DB7-8216-5F6A35208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02E8C9-C981-5908-2FC0-EA444EADF4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A2B48B-4753-0AD1-EDAB-43A7BD19E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54F7A7-EBDB-D177-360C-94DB5B7F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AF67D-21C4-53A5-B8E2-AABB0A8DB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468925-9368-2B80-A475-8A23E7071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526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0762D3-4960-5BA6-5D0B-B65F48A18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A63D4-4EE4-25DB-4A64-EB85ADF6C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564D57-0811-72F5-2DAE-D07714C753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911FFB-B748-4F81-A78A-69F0F4FE27D6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16271-E2AC-6A23-113D-3CB742BB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C2331-9CD5-F615-9FF3-3610DADD7B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710A2E-698E-4BE0-8FF8-2F877867B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93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6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diagramLayout" Target="../diagrams/layout8.xml"/><Relationship Id="rId7" Type="http://schemas.openxmlformats.org/officeDocument/2006/relationships/image" Target="../media/image3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9.xml"/><Relationship Id="rId7" Type="http://schemas.openxmlformats.org/officeDocument/2006/relationships/image" Target="../media/image6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0.xml"/><Relationship Id="rId7" Type="http://schemas.openxmlformats.org/officeDocument/2006/relationships/image" Target="../media/image6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1.xml"/><Relationship Id="rId7" Type="http://schemas.openxmlformats.org/officeDocument/2006/relationships/image" Target="../media/image6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60.jpg"/><Relationship Id="rId7" Type="http://schemas.openxmlformats.org/officeDocument/2006/relationships/image" Target="../media/image6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Relationship Id="rId9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A75B4-BA65-0623-17B7-C7EAA5143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7517" y="2949175"/>
            <a:ext cx="9697336" cy="1290263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Maintaining kidney health in people with ileostomies</a:t>
            </a:r>
            <a:br>
              <a:rPr lang="en-GB" sz="3100" dirty="0"/>
            </a:br>
            <a:br>
              <a:rPr lang="en-GB" dirty="0"/>
            </a:br>
            <a:r>
              <a:rPr lang="en-GB" sz="3100" dirty="0">
                <a:solidFill>
                  <a:srgbClr val="781278"/>
                </a:solidFill>
              </a:rPr>
              <a:t>Ileostomy Association Information Day</a:t>
            </a:r>
            <a:br>
              <a:rPr lang="en-GB" sz="3100" dirty="0">
                <a:solidFill>
                  <a:srgbClr val="781278"/>
                </a:solidFill>
              </a:rPr>
            </a:br>
            <a:r>
              <a:rPr lang="en-GB" sz="3100" dirty="0">
                <a:solidFill>
                  <a:srgbClr val="781278"/>
                </a:solidFill>
              </a:rPr>
              <a:t>25</a:t>
            </a:r>
            <a:r>
              <a:rPr lang="en-GB" sz="3100" baseline="30000" dirty="0">
                <a:solidFill>
                  <a:srgbClr val="781278"/>
                </a:solidFill>
              </a:rPr>
              <a:t>th</a:t>
            </a:r>
            <a:r>
              <a:rPr lang="en-GB" sz="3100" dirty="0">
                <a:solidFill>
                  <a:srgbClr val="781278"/>
                </a:solidFill>
              </a:rPr>
              <a:t> April 2026</a:t>
            </a:r>
            <a:br>
              <a:rPr lang="en-GB" sz="3100" dirty="0">
                <a:solidFill>
                  <a:srgbClr val="781278"/>
                </a:solidFill>
              </a:rPr>
            </a:br>
            <a:br>
              <a:rPr lang="en-GB" sz="3100" dirty="0">
                <a:solidFill>
                  <a:srgbClr val="781278"/>
                </a:solidFill>
              </a:rPr>
            </a:br>
            <a:r>
              <a:rPr lang="en-GB" sz="2200" dirty="0">
                <a:solidFill>
                  <a:srgbClr val="781278"/>
                </a:solidFill>
              </a:rPr>
              <a:t>Shelagh Bickerton</a:t>
            </a:r>
            <a:br>
              <a:rPr lang="en-GB" sz="2200" dirty="0">
                <a:solidFill>
                  <a:srgbClr val="781278"/>
                </a:solidFill>
              </a:rPr>
            </a:br>
            <a:r>
              <a:rPr lang="en-GB" sz="2200" dirty="0">
                <a:solidFill>
                  <a:srgbClr val="781278"/>
                </a:solidFill>
              </a:rPr>
              <a:t>Lead AKI Nurse Specialist, RWT</a:t>
            </a:r>
            <a:br>
              <a:rPr lang="en-GB" sz="2200" dirty="0">
                <a:solidFill>
                  <a:srgbClr val="781278"/>
                </a:solidFill>
              </a:rPr>
            </a:br>
            <a:r>
              <a:rPr lang="en-GB" sz="2200" dirty="0">
                <a:solidFill>
                  <a:srgbClr val="781278"/>
                </a:solidFill>
              </a:rPr>
              <a:t>National Chair of ANN UK AKI COP</a:t>
            </a:r>
            <a:br>
              <a:rPr lang="en-GB" sz="2200" dirty="0">
                <a:solidFill>
                  <a:srgbClr val="781278"/>
                </a:solidFill>
              </a:rPr>
            </a:br>
            <a:r>
              <a:rPr lang="en-GB" sz="1800" dirty="0">
                <a:solidFill>
                  <a:srgbClr val="781278"/>
                </a:solidFill>
              </a:rPr>
              <a:t>Shelagh.Bickerton@nhs.net</a:t>
            </a:r>
            <a:br>
              <a:rPr lang="en-GB" sz="2400" dirty="0"/>
            </a:br>
            <a:br>
              <a:rPr lang="en-GB" sz="2400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743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B9388-898D-A94C-3EB6-0BFE2C88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569" y="133631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781278"/>
                </a:solidFill>
              </a:rPr>
              <a:t>Patient information leaflet (V6) </a:t>
            </a:r>
          </a:p>
        </p:txBody>
      </p:sp>
      <p:pic>
        <p:nvPicPr>
          <p:cNvPr id="4" name="Content Placeholder 6" descr="A cover of a book with a diagram of kidneys&#10;&#10;AI-generated content may be incorrect.">
            <a:extLst>
              <a:ext uri="{FF2B5EF4-FFF2-40B4-BE49-F238E27FC236}">
                <a16:creationId xmlns:a16="http://schemas.microsoft.com/office/drawing/2014/main" id="{74B48B5B-A339-F006-7A68-80ACFE5F07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783402" y="495588"/>
            <a:ext cx="3270431" cy="4351338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50329F-0A43-E9AA-EBAE-76ABDCB916BB}"/>
              </a:ext>
            </a:extLst>
          </p:cNvPr>
          <p:cNvSpPr txBox="1"/>
          <p:nvPr/>
        </p:nvSpPr>
        <p:spPr>
          <a:xfrm>
            <a:off x="920569" y="1285574"/>
            <a:ext cx="71628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Developed in </a:t>
            </a:r>
            <a:r>
              <a:rPr lang="en-GB" sz="2000" b="1" dirty="0">
                <a:solidFill>
                  <a:srgbClr val="FF3399"/>
                </a:solidFill>
              </a:rPr>
              <a:t>collaboration</a:t>
            </a:r>
            <a:r>
              <a:rPr lang="en-GB" sz="2000" dirty="0"/>
              <a:t> with patient representatives from the Ileostomy Association </a:t>
            </a:r>
          </a:p>
          <a:p>
            <a:endParaRPr lang="en-GB" sz="2000" dirty="0"/>
          </a:p>
          <a:p>
            <a:r>
              <a:rPr lang="en-GB" sz="2000" dirty="0"/>
              <a:t>Aims to improve </a:t>
            </a:r>
            <a:r>
              <a:rPr lang="en-GB" sz="2000" b="1" dirty="0">
                <a:solidFill>
                  <a:srgbClr val="FF3399"/>
                </a:solidFill>
              </a:rPr>
              <a:t>understanding</a:t>
            </a:r>
            <a:r>
              <a:rPr lang="en-GB" sz="2000" dirty="0"/>
              <a:t> and foster </a:t>
            </a:r>
            <a:r>
              <a:rPr lang="en-GB" sz="2000" b="1" dirty="0">
                <a:solidFill>
                  <a:srgbClr val="FF3399"/>
                </a:solidFill>
              </a:rPr>
              <a:t>independence</a:t>
            </a:r>
            <a:r>
              <a:rPr lang="en-GB" sz="2000" dirty="0"/>
              <a:t> and </a:t>
            </a:r>
            <a:r>
              <a:rPr lang="en-GB" sz="2000" b="1" dirty="0">
                <a:solidFill>
                  <a:srgbClr val="FF3399"/>
                </a:solidFill>
              </a:rPr>
              <a:t>confidence.</a:t>
            </a:r>
          </a:p>
          <a:p>
            <a:endParaRPr lang="en-GB" sz="2000" dirty="0"/>
          </a:p>
          <a:p>
            <a:r>
              <a:rPr lang="en-GB" sz="2000" dirty="0"/>
              <a:t>Uses a </a:t>
            </a:r>
            <a:r>
              <a:rPr lang="en-GB" sz="2000" b="1" dirty="0">
                <a:solidFill>
                  <a:srgbClr val="FF3399"/>
                </a:solidFill>
              </a:rPr>
              <a:t>traffic light system </a:t>
            </a:r>
            <a:r>
              <a:rPr lang="en-GB" sz="2000" dirty="0"/>
              <a:t>for patients to self-assess and understand when and where to refer to if clinically unwell</a:t>
            </a:r>
          </a:p>
          <a:p>
            <a:endParaRPr lang="en-GB" sz="2000" dirty="0"/>
          </a:p>
          <a:p>
            <a:r>
              <a:rPr lang="en-GB" sz="2000" b="1" dirty="0">
                <a:solidFill>
                  <a:srgbClr val="FF3399"/>
                </a:solidFill>
              </a:rPr>
              <a:t>Nationally endorsed</a:t>
            </a:r>
            <a:r>
              <a:rPr lang="en-GB" sz="2000" dirty="0">
                <a:solidFill>
                  <a:srgbClr val="FF3399"/>
                </a:solidFill>
              </a:rPr>
              <a:t> </a:t>
            </a:r>
            <a:r>
              <a:rPr lang="en-GB" sz="2000" dirty="0"/>
              <a:t>by UK Kidney Association, Association of Nephrology Nurses UK, Association of Stoma Care Nurses UK. </a:t>
            </a:r>
          </a:p>
          <a:p>
            <a:endParaRPr lang="en-GB" sz="2000" dirty="0"/>
          </a:p>
          <a:p>
            <a:r>
              <a:rPr lang="en-GB" sz="2000" b="1" dirty="0">
                <a:solidFill>
                  <a:srgbClr val="FF3399"/>
                </a:solidFill>
              </a:rPr>
              <a:t>Incorporated</a:t>
            </a:r>
            <a:r>
              <a:rPr lang="en-GB" sz="2000" dirty="0"/>
              <a:t> into post stoma surgery d/c information, 6-week review and also any episodes of AKI/post discharge AKI follow-up.</a:t>
            </a:r>
          </a:p>
          <a:p>
            <a:endParaRPr lang="en-GB" sz="2400" dirty="0"/>
          </a:p>
          <a:p>
            <a:r>
              <a:rPr lang="en-GB" sz="2000" b="1" dirty="0">
                <a:solidFill>
                  <a:srgbClr val="781278"/>
                </a:solidFill>
              </a:rPr>
              <a:t>Free to order from the Ileostomy Association: </a:t>
            </a:r>
            <a:r>
              <a:rPr lang="en-GB" sz="2000" b="1" i="1" u="sng" dirty="0">
                <a:solidFill>
                  <a:srgbClr val="781278"/>
                </a:solidFill>
              </a:rPr>
              <a:t>iasupport.org</a:t>
            </a:r>
          </a:p>
          <a:p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95048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the internal organs&#10;&#10;AI-generated content may be incorrect.">
            <a:extLst>
              <a:ext uri="{FF2B5EF4-FFF2-40B4-BE49-F238E27FC236}">
                <a16:creationId xmlns:a16="http://schemas.microsoft.com/office/drawing/2014/main" id="{45C37AA4-8FAE-DC0F-AEA6-D89D8A8B0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175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17D70-64E5-B81F-A5EE-F31253665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100" b="1" dirty="0">
                <a:solidFill>
                  <a:srgbClr val="781278"/>
                </a:solidFill>
              </a:rPr>
              <a:t>What can be done to protect the kidneys?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4DA0AA6-C031-6A78-1E35-A253070EE6B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04969" y="1963547"/>
          <a:ext cx="9625383" cy="3086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Content Placeholder 3" descr="Kidney">
            <a:extLst>
              <a:ext uri="{FF2B5EF4-FFF2-40B4-BE49-F238E27FC236}">
                <a16:creationId xmlns:a16="http://schemas.microsoft.com/office/drawing/2014/main" id="{149F6B98-B63B-43E2-1FB3-D13013C119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65194" y="917189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79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C5A2A-7AC3-375A-08F9-8E3F6412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781278"/>
                </a:solidFill>
              </a:rPr>
              <a:t>Prevention of high output</a:t>
            </a:r>
          </a:p>
        </p:txBody>
      </p:sp>
      <p:pic>
        <p:nvPicPr>
          <p:cNvPr id="7" name="Graphic 6" descr="Fork and knife">
            <a:extLst>
              <a:ext uri="{FF2B5EF4-FFF2-40B4-BE49-F238E27FC236}">
                <a16:creationId xmlns:a16="http://schemas.microsoft.com/office/drawing/2014/main" id="{F276FF62-89DB-A658-CD18-1BAC71906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273" y="2616601"/>
            <a:ext cx="3031901" cy="303190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389B9-A789-819B-19CD-2F50EA6BB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8721" y="2424402"/>
            <a:ext cx="6551597" cy="3416300"/>
          </a:xfrm>
        </p:spPr>
        <p:txBody>
          <a:bodyPr anchor="ctr">
            <a:normAutofit lnSpcReduction="10000"/>
          </a:bodyPr>
          <a:lstStyle/>
          <a:p>
            <a:r>
              <a:rPr lang="en-GB" dirty="0"/>
              <a:t>Comply with low-fibre diet</a:t>
            </a:r>
          </a:p>
          <a:p>
            <a:r>
              <a:rPr lang="en-GB" dirty="0"/>
              <a:t>Stagger eating and drinking</a:t>
            </a:r>
          </a:p>
          <a:p>
            <a:r>
              <a:rPr lang="en-GB" dirty="0"/>
              <a:t>Take loperamide if needed to maintain output which is of porridge consistency</a:t>
            </a:r>
          </a:p>
          <a:p>
            <a:r>
              <a:rPr lang="en-GB" dirty="0"/>
              <a:t>Drink 6-8 cups of suitable fluid per day to maintain hydration</a:t>
            </a:r>
          </a:p>
          <a:p>
            <a:r>
              <a:rPr lang="en-GB" dirty="0"/>
              <a:t>Education about prevention and self-management of high output</a:t>
            </a:r>
          </a:p>
        </p:txBody>
      </p:sp>
      <p:pic>
        <p:nvPicPr>
          <p:cNvPr id="5" name="Content Placeholder 3" descr="Kidney">
            <a:extLst>
              <a:ext uri="{FF2B5EF4-FFF2-40B4-BE49-F238E27FC236}">
                <a16:creationId xmlns:a16="http://schemas.microsoft.com/office/drawing/2014/main" id="{6D0E97F7-8C54-D53B-B5DC-1F7BDB1B0C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89690" y="742272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94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503B1B-4AAC-13FA-A7F6-EF23373B3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accent5"/>
                </a:solidFill>
              </a:rPr>
              <a:t>  </a:t>
            </a:r>
            <a:r>
              <a:rPr lang="en-GB" b="1" dirty="0">
                <a:solidFill>
                  <a:schemeClr val="accent5"/>
                </a:solidFill>
              </a:rPr>
              <a:t>Hydration</a:t>
            </a:r>
            <a:br>
              <a:rPr lang="en-GB" dirty="0"/>
            </a:br>
            <a:endParaRPr lang="en-GB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4BDB0-AA22-68A1-2ECD-A543B6919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en-GB" sz="2000"/>
              <a:t>Water is vital as it helps with digestion and to flush waste products from your body. </a:t>
            </a:r>
          </a:p>
          <a:p>
            <a:r>
              <a:rPr lang="en-GB" sz="2000"/>
              <a:t>On average, around two thirds of your body is water. </a:t>
            </a:r>
          </a:p>
          <a:p>
            <a:r>
              <a:rPr lang="en-GB" sz="2000"/>
              <a:t>If the water content of your body is reduced, it can upset the balance of minerals (sugar, salts) and can lead to dehydration. </a:t>
            </a:r>
          </a:p>
          <a:p>
            <a:r>
              <a:rPr lang="en-GB" sz="2000"/>
              <a:t>If your stoma/pouch output is ‘normal’ (porridge-like) then you are probably drinking adequately. </a:t>
            </a:r>
          </a:p>
          <a:p>
            <a:r>
              <a:rPr lang="en-GB" sz="2000"/>
              <a:t>However, drinking lots of water alone, may on occasion, affect the balance of minerals and increase the risk of dehydration.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Kidney">
            <a:extLst>
              <a:ext uri="{FF2B5EF4-FFF2-40B4-BE49-F238E27FC236}">
                <a16:creationId xmlns:a16="http://schemas.microsoft.com/office/drawing/2014/main" id="{B8B90B8F-9F8A-4A39-A69D-D2CC04CCA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35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38683-94A1-63B4-9F89-C004D9AF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000" b="1" dirty="0">
                <a:solidFill>
                  <a:schemeClr val="accent5"/>
                </a:solidFill>
              </a:rPr>
              <a:t>How can water increase dehydration? </a:t>
            </a:r>
            <a:endParaRPr lang="en-GB" sz="5000" dirty="0">
              <a:solidFill>
                <a:schemeClr val="accent5"/>
              </a:solidFill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A695B-1C33-D6E9-1C93-7603CF67D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GB" sz="2200" b="0" dirty="0"/>
              <a:t>When we drink water excessively, </a:t>
            </a:r>
            <a:r>
              <a:rPr lang="en-GB" sz="2200" b="1" dirty="0">
                <a:solidFill>
                  <a:srgbClr val="FF00FF"/>
                </a:solidFill>
              </a:rPr>
              <a:t>salt (sodium) </a:t>
            </a:r>
            <a:r>
              <a:rPr lang="en-GB" sz="2200" dirty="0"/>
              <a:t>moves through the wall of the intestine by processes known as ‘osmosis and diffusion’ – moving from high to low concentration…..from the body’s cells into the bowel. This ‘pulls’ the water from the cells into the bowel and therefore increases stoma/pouch output. </a:t>
            </a:r>
            <a:endParaRPr lang="en-US" sz="2200" dirty="0"/>
          </a:p>
          <a:p>
            <a:r>
              <a:rPr lang="en-GB" sz="2200" b="1" dirty="0">
                <a:solidFill>
                  <a:srgbClr val="FF00FF"/>
                </a:solidFill>
              </a:rPr>
              <a:t>Sugar (glucose) </a:t>
            </a:r>
            <a:r>
              <a:rPr lang="en-GB" sz="2200" dirty="0"/>
              <a:t>is also needed for the absorption of salt from our food &amp; drink in order to move salt (and therefore water) from our bowel to our cells. </a:t>
            </a:r>
          </a:p>
          <a:p>
            <a:pPr lvl="0"/>
            <a:r>
              <a:rPr lang="en-GB" sz="2200" dirty="0"/>
              <a:t>Rehydration drinks are often referred to as ‘sugar-salt’ or ‘carbohydrate-electrolyte solutions’ </a:t>
            </a:r>
            <a:r>
              <a:rPr lang="en-GB" sz="2200" dirty="0" err="1"/>
              <a:t>eg</a:t>
            </a:r>
            <a:r>
              <a:rPr lang="en-GB" sz="2200" dirty="0"/>
              <a:t> </a:t>
            </a:r>
            <a:r>
              <a:rPr lang="en-GB" sz="2200" b="1" dirty="0">
                <a:solidFill>
                  <a:srgbClr val="FF00FF"/>
                </a:solidFill>
              </a:rPr>
              <a:t>St Mark’s or </a:t>
            </a:r>
            <a:r>
              <a:rPr lang="en-GB" sz="2200" b="1" dirty="0" err="1">
                <a:solidFill>
                  <a:srgbClr val="FF00FF"/>
                </a:solidFill>
              </a:rPr>
              <a:t>Dioralyte</a:t>
            </a:r>
            <a:r>
              <a:rPr lang="en-GB" sz="2200" b="1" dirty="0">
                <a:solidFill>
                  <a:srgbClr val="FF00FF"/>
                </a:solidFill>
              </a:rPr>
              <a:t>.</a:t>
            </a:r>
          </a:p>
          <a:p>
            <a:pPr lvl="0"/>
            <a:r>
              <a:rPr lang="en-GB" sz="2200" b="1" dirty="0" err="1">
                <a:solidFill>
                  <a:schemeClr val="accent5"/>
                </a:solidFill>
              </a:rPr>
              <a:t>Dioralyte</a:t>
            </a:r>
            <a:r>
              <a:rPr lang="en-GB" sz="2200" b="1" dirty="0">
                <a:solidFill>
                  <a:srgbClr val="FF00FF"/>
                </a:solidFill>
              </a:rPr>
              <a:t> </a:t>
            </a:r>
            <a:r>
              <a:rPr lang="en-GB" sz="2200" b="1" dirty="0"/>
              <a:t>– </a:t>
            </a:r>
            <a:r>
              <a:rPr lang="en-GB" sz="2200" b="0" dirty="0"/>
              <a:t>contains little sodium and some potassium – useful if there is mild dehydration</a:t>
            </a:r>
          </a:p>
          <a:p>
            <a:pPr lvl="0"/>
            <a:r>
              <a:rPr lang="en-GB" sz="2200" b="1" dirty="0">
                <a:solidFill>
                  <a:schemeClr val="accent5"/>
                </a:solidFill>
              </a:rPr>
              <a:t>St Mark’s Solution </a:t>
            </a:r>
            <a:r>
              <a:rPr lang="en-GB" sz="2200" b="1" dirty="0"/>
              <a:t>– </a:t>
            </a:r>
            <a:r>
              <a:rPr lang="en-GB" sz="2200" b="0" dirty="0"/>
              <a:t>contains some sodium but no potassium – useful in moderate to severe dehydration </a:t>
            </a:r>
            <a:endParaRPr lang="en-US" sz="2200" b="0" dirty="0"/>
          </a:p>
          <a:p>
            <a:endParaRPr lang="en-US" sz="2200" dirty="0"/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603207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3FF00-E2A1-4D33-5EE5-55A83C5AC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81278"/>
                </a:solidFill>
              </a:rPr>
              <a:t>Understand the risk factors for AKI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57234-1B14-B27E-8C47-DAAD76EE7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25109"/>
            <a:ext cx="11734801" cy="2063262"/>
          </a:xfrm>
        </p:spPr>
        <p:txBody>
          <a:bodyPr>
            <a:normAutofit/>
          </a:bodyPr>
          <a:lstStyle/>
          <a:p>
            <a:endParaRPr lang="en-GB" dirty="0">
              <a:solidFill>
                <a:srgbClr val="781278"/>
              </a:solidFill>
            </a:endParaRPr>
          </a:p>
          <a:p>
            <a:pPr marL="0" indent="0">
              <a:buNone/>
            </a:pPr>
            <a:r>
              <a:rPr lang="en-GB" sz="2000" b="1" i="1" dirty="0">
                <a:solidFill>
                  <a:srgbClr val="781278"/>
                </a:solidFill>
              </a:rPr>
              <a:t>If they have severe heart failure, or severe CKD, seek help early, regardless of symptoms</a:t>
            </a:r>
          </a:p>
          <a:p>
            <a:endParaRPr lang="en-GB" dirty="0"/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30CC7024-AC96-97EF-FF08-C1501C16301B}"/>
              </a:ext>
            </a:extLst>
          </p:cNvPr>
          <p:cNvGraphicFramePr>
            <a:graphicFrameLocks/>
          </p:cNvGraphicFramePr>
          <p:nvPr/>
        </p:nvGraphicFramePr>
        <p:xfrm>
          <a:off x="457200" y="1424471"/>
          <a:ext cx="11090031" cy="3559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Content Placeholder 3" descr="Kidney">
            <a:extLst>
              <a:ext uri="{FF2B5EF4-FFF2-40B4-BE49-F238E27FC236}">
                <a16:creationId xmlns:a16="http://schemas.microsoft.com/office/drawing/2014/main" id="{F01738BB-4B25-6055-DD16-90BBC5A821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8239" y="443028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03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4CD70-F54E-8056-F73A-4FFE5ADAD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81278"/>
                </a:solidFill>
              </a:rPr>
              <a:t>Medicine Sick Day Rules (MSDR)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E1B51C0-C40A-4845-60B8-AEF846D24FB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690688"/>
          <a:ext cx="8600718" cy="4901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20" descr="Medicine">
            <a:extLst>
              <a:ext uri="{FF2B5EF4-FFF2-40B4-BE49-F238E27FC236}">
                <a16:creationId xmlns:a16="http://schemas.microsoft.com/office/drawing/2014/main" id="{71F1870F-E780-D5E4-E9AD-EC3A238ADA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38918" y="1896325"/>
            <a:ext cx="3084843" cy="387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751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37DDD-A1E1-757A-48B4-16B060622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b="1">
                <a:solidFill>
                  <a:srgbClr val="781278"/>
                </a:solidFill>
              </a:rPr>
              <a:t>Medicine Sick Day Rules</a:t>
            </a:r>
            <a:endParaRPr lang="en-GB" b="1" dirty="0">
              <a:solidFill>
                <a:srgbClr val="781278"/>
              </a:solidFill>
            </a:endParaRPr>
          </a:p>
        </p:txBody>
      </p:sp>
      <p:pic>
        <p:nvPicPr>
          <p:cNvPr id="4" name="Graphic 20" descr="Medicine">
            <a:extLst>
              <a:ext uri="{FF2B5EF4-FFF2-40B4-BE49-F238E27FC236}">
                <a16:creationId xmlns:a16="http://schemas.microsoft.com/office/drawing/2014/main" id="{B00A748F-8AA1-14A9-E13E-2A559A9CB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6689" y="1690688"/>
            <a:ext cx="4351338" cy="43513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56AC-2A95-DBF5-8541-0E0F74208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00263" y="1516284"/>
            <a:ext cx="6353537" cy="4976591"/>
          </a:xfrm>
        </p:spPr>
        <p:txBody>
          <a:bodyPr>
            <a:normAutofit/>
          </a:bodyPr>
          <a:lstStyle/>
          <a:p>
            <a:r>
              <a:rPr lang="en-GB" sz="2000" b="1">
                <a:solidFill>
                  <a:srgbClr val="781278"/>
                </a:solidFill>
              </a:rPr>
              <a:t>Angiotensin Converting Enzymes Inhibitors </a:t>
            </a:r>
            <a:r>
              <a:rPr lang="en-GB" sz="2000" i="1"/>
              <a:t>(ending in ‘pril’) </a:t>
            </a:r>
            <a:r>
              <a:rPr lang="en-GB" sz="2000"/>
              <a:t>– antihypertensive</a:t>
            </a:r>
          </a:p>
          <a:p>
            <a:r>
              <a:rPr lang="en-GB" sz="2000" b="1">
                <a:solidFill>
                  <a:srgbClr val="781278"/>
                </a:solidFill>
              </a:rPr>
              <a:t>Angiotensin Receptor Blockers </a:t>
            </a:r>
            <a:r>
              <a:rPr lang="en-GB" sz="2000" i="1"/>
              <a:t>(ending in ‘sartan’) </a:t>
            </a:r>
            <a:r>
              <a:rPr lang="en-GB" sz="2000"/>
              <a:t>– antihypertensive</a:t>
            </a:r>
          </a:p>
          <a:p>
            <a:r>
              <a:rPr lang="en-GB" sz="2000" b="1">
                <a:solidFill>
                  <a:srgbClr val="781278"/>
                </a:solidFill>
              </a:rPr>
              <a:t>NSAIDS</a:t>
            </a:r>
            <a:r>
              <a:rPr lang="en-GB" sz="2000"/>
              <a:t> – analgesic, </a:t>
            </a:r>
            <a:r>
              <a:rPr lang="en-GB" sz="2000" i="1"/>
              <a:t>eg ibuprofen, diclofenac, naproxen</a:t>
            </a:r>
          </a:p>
          <a:p>
            <a:r>
              <a:rPr lang="en-GB" sz="2000" b="1">
                <a:solidFill>
                  <a:srgbClr val="781278"/>
                </a:solidFill>
              </a:rPr>
              <a:t>Metformin</a:t>
            </a:r>
            <a:r>
              <a:rPr lang="en-GB" sz="2000">
                <a:solidFill>
                  <a:srgbClr val="781278"/>
                </a:solidFill>
              </a:rPr>
              <a:t> </a:t>
            </a:r>
            <a:r>
              <a:rPr lang="en-GB" sz="2000"/>
              <a:t>– diabetic drug</a:t>
            </a:r>
          </a:p>
          <a:p>
            <a:r>
              <a:rPr lang="en-GB" sz="2000" b="1">
                <a:solidFill>
                  <a:srgbClr val="781278"/>
                </a:solidFill>
              </a:rPr>
              <a:t>SGL2T Inhibitors </a:t>
            </a:r>
            <a:r>
              <a:rPr lang="en-GB" sz="2000" i="1"/>
              <a:t>(ending in ‘flozin’) </a:t>
            </a:r>
            <a:r>
              <a:rPr lang="en-GB" sz="2000"/>
              <a:t>used in diabetes, heart failure and CKD</a:t>
            </a:r>
          </a:p>
          <a:p>
            <a:r>
              <a:rPr lang="en-GB" sz="2000" b="1">
                <a:solidFill>
                  <a:srgbClr val="781278"/>
                </a:solidFill>
              </a:rPr>
              <a:t>Diuretics</a:t>
            </a:r>
            <a:r>
              <a:rPr lang="en-GB" sz="2000"/>
              <a:t> (‘water tablets’) </a:t>
            </a:r>
            <a:r>
              <a:rPr lang="en-GB" sz="2000" i="1"/>
              <a:t>eg furosemide, Bendroflumethiazide, spironolactone</a:t>
            </a:r>
          </a:p>
          <a:p>
            <a:endParaRPr lang="en-GB" sz="1500" i="1"/>
          </a:p>
          <a:p>
            <a:r>
              <a:rPr lang="en-GB" sz="1800" b="1" i="1">
                <a:solidFill>
                  <a:srgbClr val="781278"/>
                </a:solidFill>
              </a:rPr>
              <a:t>If blood pressure is low, please also suspend any other antihypertensives</a:t>
            </a:r>
            <a:endParaRPr lang="en-GB" sz="1800" b="1" i="1" dirty="0">
              <a:solidFill>
                <a:srgbClr val="781278"/>
              </a:solidFill>
            </a:endParaRPr>
          </a:p>
        </p:txBody>
      </p:sp>
      <p:pic>
        <p:nvPicPr>
          <p:cNvPr id="5" name="Content Placeholder 3" descr="Kidney">
            <a:extLst>
              <a:ext uri="{FF2B5EF4-FFF2-40B4-BE49-F238E27FC236}">
                <a16:creationId xmlns:a16="http://schemas.microsoft.com/office/drawing/2014/main" id="{4D2AEBDA-EB23-627D-7CBB-B2C5FF21DD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27371" y="198478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05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69287-3FFD-9ACD-F2D0-F481E15A1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81278"/>
                </a:solidFill>
              </a:rPr>
              <a:t>Self assessment as per RAG chart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00A679-225C-B227-9917-5EBD6026E780}"/>
              </a:ext>
            </a:extLst>
          </p:cNvPr>
          <p:cNvSpPr txBox="1"/>
          <p:nvPr/>
        </p:nvSpPr>
        <p:spPr>
          <a:xfrm>
            <a:off x="5845216" y="1690688"/>
            <a:ext cx="3553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For people to determine if they are safe to self-manage at home, or they need to seek advice from colorectal nurse specialists, or present at one of the emergency portals. </a:t>
            </a:r>
          </a:p>
        </p:txBody>
      </p:sp>
      <p:pic>
        <p:nvPicPr>
          <p:cNvPr id="10" name="Content Placeholder 9" descr="A screenshot of a medical information&#10;&#10;AI-generated content may be incorrect.">
            <a:extLst>
              <a:ext uri="{FF2B5EF4-FFF2-40B4-BE49-F238E27FC236}">
                <a16:creationId xmlns:a16="http://schemas.microsoft.com/office/drawing/2014/main" id="{F6CD6E1F-8B4A-6161-0944-1E92D24CD6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3288" y="1383497"/>
            <a:ext cx="4672483" cy="5389092"/>
          </a:xfrm>
        </p:spPr>
      </p:pic>
      <p:pic>
        <p:nvPicPr>
          <p:cNvPr id="11" name="Content Placeholder 3" descr="Kidney">
            <a:extLst>
              <a:ext uri="{FF2B5EF4-FFF2-40B4-BE49-F238E27FC236}">
                <a16:creationId xmlns:a16="http://schemas.microsoft.com/office/drawing/2014/main" id="{A74F0F62-219D-B74F-CACE-D27DA660F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27371" y="198478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1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4AAFE-CB15-B2AA-FCA4-38F7EF5DD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455" y="207938"/>
            <a:ext cx="2951205" cy="158391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rgbClr val="781278"/>
                </a:solidFill>
                <a:latin typeface="+mj-lt"/>
                <a:ea typeface="+mj-ea"/>
                <a:cs typeface="+mj-cs"/>
              </a:rPr>
              <a:t>The Kidneys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5BED3ED-8371-A3FC-9D9A-A2F6126AF9E7}"/>
              </a:ext>
            </a:extLst>
          </p:cNvPr>
          <p:cNvSpPr>
            <a:spLocks/>
          </p:cNvSpPr>
          <p:nvPr/>
        </p:nvSpPr>
        <p:spPr>
          <a:xfrm>
            <a:off x="259170" y="243009"/>
            <a:ext cx="5181600" cy="198437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07EBAB5-062C-E996-DE6C-7CEF20231F43}"/>
              </a:ext>
            </a:extLst>
          </p:cNvPr>
          <p:cNvSpPr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EB347BE-25E4-842E-BB51-53B0698237E8}"/>
              </a:ext>
            </a:extLst>
          </p:cNvPr>
          <p:cNvGraphicFramePr>
            <a:graphicFrameLocks/>
          </p:cNvGraphicFramePr>
          <p:nvPr/>
        </p:nvGraphicFramePr>
        <p:xfrm>
          <a:off x="5440770" y="1558709"/>
          <a:ext cx="2865223" cy="4618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DAB6E-FB9E-5F50-0E78-C584B679CE6F}"/>
              </a:ext>
            </a:extLst>
          </p:cNvPr>
          <p:cNvSpPr>
            <a:spLocks/>
          </p:cNvSpPr>
          <p:nvPr/>
        </p:nvSpPr>
        <p:spPr>
          <a:xfrm>
            <a:off x="8763000" y="1977876"/>
            <a:ext cx="2865223" cy="421479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496336">
              <a:spcAft>
                <a:spcPts val="552"/>
              </a:spcAft>
            </a:pPr>
            <a:r>
              <a:rPr lang="en-GB" sz="184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filter waste products from the body.</a:t>
            </a:r>
            <a:endParaRPr lang="en-GB" sz="1840" dirty="0"/>
          </a:p>
          <a:p>
            <a:pPr defTabSz="496336">
              <a:spcAft>
                <a:spcPts val="552"/>
              </a:spcAft>
            </a:pPr>
            <a:endParaRPr lang="en-GB" sz="184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96336">
              <a:spcAft>
                <a:spcPts val="552"/>
              </a:spcAft>
            </a:pPr>
            <a:r>
              <a:rPr lang="en-GB" sz="184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control the amount of salt and water in your body</a:t>
            </a:r>
          </a:p>
          <a:p>
            <a:pPr defTabSz="496336">
              <a:spcAft>
                <a:spcPts val="552"/>
              </a:spcAft>
            </a:pPr>
            <a:endParaRPr lang="en-GB" sz="184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96336">
              <a:spcAft>
                <a:spcPts val="552"/>
              </a:spcAft>
            </a:pPr>
            <a:r>
              <a:rPr lang="en-GB" sz="184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help to regulate blood pressure</a:t>
            </a:r>
          </a:p>
          <a:p>
            <a:pPr defTabSz="496336">
              <a:spcAft>
                <a:spcPts val="552"/>
              </a:spcAft>
            </a:pPr>
            <a:endParaRPr lang="en-GB" sz="184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96336">
              <a:spcAft>
                <a:spcPts val="552"/>
              </a:spcAft>
            </a:pPr>
            <a:r>
              <a:rPr lang="en-GB" sz="184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help to keep the bones strong and healthy</a:t>
            </a:r>
          </a:p>
          <a:p>
            <a:pPr defTabSz="496336">
              <a:spcAft>
                <a:spcPts val="552"/>
              </a:spcAft>
            </a:pPr>
            <a:endParaRPr lang="en-GB" sz="184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96336">
              <a:spcAft>
                <a:spcPts val="552"/>
              </a:spcAft>
            </a:pPr>
            <a:r>
              <a:rPr lang="en-GB" sz="184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help to make red blood cells which carry oxygen around the body</a:t>
            </a:r>
            <a:endParaRPr lang="en-GB" sz="4000" dirty="0"/>
          </a:p>
        </p:txBody>
      </p:sp>
      <p:pic>
        <p:nvPicPr>
          <p:cNvPr id="25" name="Picture 6" descr="Kidneys: Facts, Function &amp; Diseases | Live Science">
            <a:extLst>
              <a:ext uri="{FF2B5EF4-FFF2-40B4-BE49-F238E27FC236}">
                <a16:creationId xmlns:a16="http://schemas.microsoft.com/office/drawing/2014/main" id="{F50AEBC9-4737-D440-8C2B-9DBE7F4EF01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68923" y="527539"/>
            <a:ext cx="3795788" cy="59146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Content Placeholder 3" descr="Kidney">
            <a:extLst>
              <a:ext uri="{FF2B5EF4-FFF2-40B4-BE49-F238E27FC236}">
                <a16:creationId xmlns:a16="http://schemas.microsoft.com/office/drawing/2014/main" id="{D0889F49-97F3-EB87-2047-024C14A98F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62630" y="300685"/>
            <a:ext cx="1491170" cy="149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37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E4121B-7829-0F1E-91FC-B46ACFD40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>
                <a:solidFill>
                  <a:srgbClr val="00B050"/>
                </a:solidFill>
              </a:rPr>
              <a:t>GREEN (mild)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0E0E74AE-97EF-A3D5-469E-BA876551509A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CC13E0-53A5-C1ED-B4DD-33FD6AF9C8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000" b="1" dirty="0">
                <a:solidFill>
                  <a:srgbClr val="FF3399"/>
                </a:solidFill>
              </a:rPr>
              <a:t>Actions</a:t>
            </a:r>
          </a:p>
          <a:p>
            <a:r>
              <a:rPr lang="en-GB" sz="2600" dirty="0"/>
              <a:t>Diet – low fibre</a:t>
            </a:r>
          </a:p>
          <a:p>
            <a:r>
              <a:rPr lang="en-GB" sz="2600" dirty="0"/>
              <a:t>Stagger eating &amp; drinking</a:t>
            </a:r>
          </a:p>
          <a:p>
            <a:r>
              <a:rPr lang="en-GB" sz="2600" dirty="0"/>
              <a:t>Titrate loperamide –aim for porridge consistency</a:t>
            </a:r>
          </a:p>
          <a:p>
            <a:r>
              <a:rPr lang="en-GB" sz="2600" dirty="0"/>
              <a:t>Restrict oral fluid intake to 1.5Lin 24hrs</a:t>
            </a:r>
          </a:p>
          <a:p>
            <a:r>
              <a:rPr lang="en-GB" sz="2600" dirty="0"/>
              <a:t>Oral rehydration such as </a:t>
            </a:r>
            <a:r>
              <a:rPr lang="en-GB" sz="2600" dirty="0" err="1"/>
              <a:t>Dioralyte</a:t>
            </a:r>
            <a:r>
              <a:rPr lang="en-GB" sz="2600" dirty="0"/>
              <a:t>/St Mark’s solution</a:t>
            </a:r>
          </a:p>
          <a:p>
            <a:r>
              <a:rPr lang="en-GB" sz="2600" dirty="0"/>
              <a:t>Suspend drugs as per MSDR</a:t>
            </a:r>
          </a:p>
          <a:p>
            <a:r>
              <a:rPr lang="en-GB" sz="2600" dirty="0"/>
              <a:t>Stool sample if cause unclear</a:t>
            </a:r>
          </a:p>
          <a:p>
            <a:endParaRPr lang="en-GB" dirty="0"/>
          </a:p>
        </p:txBody>
      </p:sp>
      <p:pic>
        <p:nvPicPr>
          <p:cNvPr id="6" name="Content Placeholder 3" descr="Kidney">
            <a:extLst>
              <a:ext uri="{FF2B5EF4-FFF2-40B4-BE49-F238E27FC236}">
                <a16:creationId xmlns:a16="http://schemas.microsoft.com/office/drawing/2014/main" id="{E8563FD9-F314-08D4-B176-1BF43B35D1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25260" y="230188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340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9E046-6830-0C91-BC5C-19B224C9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>
                <a:solidFill>
                  <a:srgbClr val="FFC000"/>
                </a:solidFill>
              </a:rPr>
              <a:t>Amber (moderate)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DCE68C8-25D1-F8A1-DE96-38F85D8895AB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5E7B3-6364-9A87-050E-EFAEF7B058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2400" b="1" dirty="0">
                <a:solidFill>
                  <a:srgbClr val="FF3399"/>
                </a:solidFill>
              </a:rPr>
              <a:t>Added actions: </a:t>
            </a:r>
          </a:p>
          <a:p>
            <a:r>
              <a:rPr lang="en-GB" sz="2400" dirty="0"/>
              <a:t>Bloods (U&amp;Es, Mg, Po4, Ca, Bicarb, FBC) within 24 hours.</a:t>
            </a:r>
          </a:p>
          <a:p>
            <a:endParaRPr lang="en-GB" dirty="0"/>
          </a:p>
        </p:txBody>
      </p:sp>
      <p:pic>
        <p:nvPicPr>
          <p:cNvPr id="5" name="Content Placeholder 3" descr="Kidney">
            <a:extLst>
              <a:ext uri="{FF2B5EF4-FFF2-40B4-BE49-F238E27FC236}">
                <a16:creationId xmlns:a16="http://schemas.microsoft.com/office/drawing/2014/main" id="{285523EE-A0B7-4514-4E51-C14B9B55B2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05162" y="230188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35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9FD9C-E258-13CE-EF04-65904B0DA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>
                <a:solidFill>
                  <a:srgbClr val="FF0000"/>
                </a:solidFill>
              </a:rPr>
              <a:t>RED (severe)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2A2303D5-CE6C-5FAC-1651-F98466955051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CAB13-0B22-7EF1-E1BF-6E8C862A91D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rgbClr val="FF3399"/>
                </a:solidFill>
              </a:rPr>
              <a:t>Added actions:</a:t>
            </a:r>
          </a:p>
          <a:p>
            <a:pPr lvl="0"/>
            <a:r>
              <a:rPr lang="en-GB" sz="2400" dirty="0"/>
              <a:t>Attend emergency unit (A&amp;E, Surgical/medical emergency unit</a:t>
            </a:r>
          </a:p>
          <a:p>
            <a:pPr lvl="0"/>
            <a:r>
              <a:rPr lang="en-GB" sz="2400" dirty="0"/>
              <a:t>Suspend medicines as per MSDR</a:t>
            </a:r>
          </a:p>
          <a:p>
            <a:pPr lvl="0"/>
            <a:r>
              <a:rPr lang="en-GB" sz="2400" dirty="0"/>
              <a:t>Likely to be admitted so advise to bring all stoma equipment, medications, clothes, toiletries etc.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5" name="Content Placeholder 3" descr="Kidney">
            <a:extLst>
              <a:ext uri="{FF2B5EF4-FFF2-40B4-BE49-F238E27FC236}">
                <a16:creationId xmlns:a16="http://schemas.microsoft.com/office/drawing/2014/main" id="{6BF18774-C4D3-74A0-16FA-4F02F95A67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55405" y="365125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24C00-CC0F-A609-D398-81BFE7C74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rgbClr val="781278"/>
                </a:solidFill>
              </a:rPr>
              <a:t>Effect of multiple AKIs on kidney function over time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0F809A-9C5F-FF23-051B-BBCE40F334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1538288"/>
            <a:ext cx="8484476" cy="4954587"/>
          </a:xfrm>
        </p:spPr>
      </p:pic>
      <p:pic>
        <p:nvPicPr>
          <p:cNvPr id="3" name="Content Placeholder 3" descr="Kidney">
            <a:extLst>
              <a:ext uri="{FF2B5EF4-FFF2-40B4-BE49-F238E27FC236}">
                <a16:creationId xmlns:a16="http://schemas.microsoft.com/office/drawing/2014/main" id="{BA9959CF-414C-7283-3009-0981BD437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1187" y="5323120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4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44FED-417F-CC6B-D9CA-1A4075947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 descr="A person standing at a podium&#10;&#10;AI-generated content may be incorrect.">
            <a:extLst>
              <a:ext uri="{FF2B5EF4-FFF2-40B4-BE49-F238E27FC236}">
                <a16:creationId xmlns:a16="http://schemas.microsoft.com/office/drawing/2014/main" id="{D58CE917-2A5A-7A0D-E8E8-E017F1B8A0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916" y="0"/>
            <a:ext cx="3263503" cy="3948545"/>
          </a:xfrm>
        </p:spPr>
      </p:pic>
      <p:pic>
        <p:nvPicPr>
          <p:cNvPr id="7" name="Picture 6" descr="A person standing at a podium&#10;&#10;AI-generated content may be incorrect.">
            <a:extLst>
              <a:ext uri="{FF2B5EF4-FFF2-40B4-BE49-F238E27FC236}">
                <a16:creationId xmlns:a16="http://schemas.microsoft.com/office/drawing/2014/main" id="{B377CF3F-97CA-9BF7-2593-E090E9BDB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2671619"/>
            <a:ext cx="2819400" cy="41863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5D11ED-22DD-3AE2-B01D-A1531DF03F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0" y="2286000"/>
            <a:ext cx="3429000" cy="4572000"/>
          </a:xfrm>
          <a:prstGeom prst="rect">
            <a:avLst/>
          </a:prstGeom>
        </p:spPr>
      </p:pic>
      <p:pic>
        <p:nvPicPr>
          <p:cNvPr id="11" name="Picture 10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9591621B-1E97-4DB7-532E-DE1584FDBE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0"/>
            <a:ext cx="3429000" cy="3200400"/>
          </a:xfrm>
          <a:prstGeom prst="rect">
            <a:avLst/>
          </a:prstGeom>
        </p:spPr>
      </p:pic>
      <p:sp>
        <p:nvSpPr>
          <p:cNvPr id="12" name="AutoShape 2">
            <a:extLst>
              <a:ext uri="{FF2B5EF4-FFF2-40B4-BE49-F238E27FC236}">
                <a16:creationId xmlns:a16="http://schemas.microsoft.com/office/drawing/2014/main" id="{A27A217D-CA28-F645-AADC-6E7CA4A7ED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Picture 13" descr="A person standing in front of a poster&#10;&#10;AI-generated content may be incorrect.">
            <a:extLst>
              <a:ext uri="{FF2B5EF4-FFF2-40B4-BE49-F238E27FC236}">
                <a16:creationId xmlns:a16="http://schemas.microsoft.com/office/drawing/2014/main" id="{6E576542-D5B1-EC0F-00DF-4755AB5825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9917" y="3234603"/>
            <a:ext cx="3263503" cy="3623397"/>
          </a:xfrm>
          <a:prstGeom prst="rect">
            <a:avLst/>
          </a:prstGeom>
        </p:spPr>
      </p:pic>
      <p:pic>
        <p:nvPicPr>
          <p:cNvPr id="16" name="Picture 15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CE1B604A-05AB-9A5A-15F2-2B6B6C880E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0784" y="0"/>
            <a:ext cx="2526233" cy="3726873"/>
          </a:xfrm>
          <a:prstGeom prst="rect">
            <a:avLst/>
          </a:prstGeom>
        </p:spPr>
      </p:pic>
      <p:pic>
        <p:nvPicPr>
          <p:cNvPr id="18" name="Picture 17" descr="A screenshot of a medical information">
            <a:extLst>
              <a:ext uri="{FF2B5EF4-FFF2-40B4-BE49-F238E27FC236}">
                <a16:creationId xmlns:a16="http://schemas.microsoft.com/office/drawing/2014/main" id="{477C0055-6387-509F-8467-3A088F6643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7885" y="3429000"/>
            <a:ext cx="3950493" cy="345201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6880FAA-458B-2C34-F075-3D174C593892}"/>
              </a:ext>
            </a:extLst>
          </p:cNvPr>
          <p:cNvSpPr txBox="1"/>
          <p:nvPr/>
        </p:nvSpPr>
        <p:spPr>
          <a:xfrm>
            <a:off x="5883507" y="468452"/>
            <a:ext cx="29395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3399"/>
                </a:solidFill>
              </a:rPr>
              <a:t>Dissemination of work, </a:t>
            </a:r>
          </a:p>
          <a:p>
            <a:r>
              <a:rPr lang="en-GB" sz="2000" b="1" dirty="0">
                <a:solidFill>
                  <a:srgbClr val="FF3399"/>
                </a:solidFill>
              </a:rPr>
              <a:t>regionally, nationally and </a:t>
            </a:r>
          </a:p>
          <a:p>
            <a:r>
              <a:rPr lang="en-GB" sz="2000" b="1" dirty="0">
                <a:solidFill>
                  <a:srgbClr val="FF3399"/>
                </a:solidFill>
              </a:rPr>
              <a:t>internationally. </a:t>
            </a:r>
          </a:p>
          <a:p>
            <a:endParaRPr lang="en-GB" sz="2000" dirty="0"/>
          </a:p>
          <a:p>
            <a:r>
              <a:rPr lang="en-GB" sz="2000" dirty="0"/>
              <a:t>Targeting renal, colorectal </a:t>
            </a:r>
          </a:p>
          <a:p>
            <a:r>
              <a:rPr lang="en-GB" sz="2000" dirty="0"/>
              <a:t>and patient groups. </a:t>
            </a:r>
          </a:p>
        </p:txBody>
      </p:sp>
    </p:spTree>
    <p:extLst>
      <p:ext uri="{BB962C8B-B14F-4D97-AF65-F5344CB8AC3E}">
        <p14:creationId xmlns:p14="http://schemas.microsoft.com/office/powerpoint/2010/main" val="3213536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249A4-10DC-CDFF-FE13-B77AD48B6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sz="3100" b="1" dirty="0">
                <a:solidFill>
                  <a:schemeClr val="accent5"/>
                </a:solidFill>
              </a:rPr>
              <a:t>Should you be having your kidney function checked regularly?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114894-EDB8-55B3-F555-E5F204BDBB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0444490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23391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8A9A01-1BDA-F3B0-3134-C5FD44827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accent5"/>
                </a:solidFill>
              </a:rPr>
              <a:t>To conclude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219DE-0F2F-52D6-5429-9AD5F5AAB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/>
              <a:t>Having an ileostomy or internal pouch is a risk factor for the development of acute kidney injury (due to the increased risk of dehydration). </a:t>
            </a:r>
          </a:p>
          <a:p>
            <a:r>
              <a:rPr lang="en-GB" dirty="0"/>
              <a:t>Prevention of high output/dehydration is key to maintaining kidney health. </a:t>
            </a:r>
          </a:p>
          <a:p>
            <a:r>
              <a:rPr lang="en-GB" dirty="0"/>
              <a:t>Early recognition of the signs of dehydration, and early intervention may prevent any acute kidney damage and reduce the risk of developing any long-term consequences.</a:t>
            </a:r>
          </a:p>
          <a:p>
            <a:r>
              <a:rPr lang="en-GB" dirty="0"/>
              <a:t>The Ileostomy Association is always there to support and educate.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7015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EDD3D-2237-888E-13CD-05FCABDE8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>
                <a:solidFill>
                  <a:srgbClr val="781278"/>
                </a:solidFill>
              </a:rPr>
              <a:t>“I have had an ileostomy for a few years and have had repeated admissions to hospital with high output and kidney problems. It made me lose my confidence and also made me feel very unwell. I hated having a stoma. Now, with all the support received through this project I feel much more able to look after myself and manage my symptoms better. I know exactly what I need to do to get help if I need it and keep my kidneys safe. I feel like I have got my life back at last.”</a:t>
            </a:r>
          </a:p>
          <a:p>
            <a:endParaRPr lang="en-GB" dirty="0"/>
          </a:p>
          <a:p>
            <a:r>
              <a:rPr lang="en-GB" sz="2000" b="1" dirty="0">
                <a:solidFill>
                  <a:srgbClr val="FF3399"/>
                </a:solidFill>
              </a:rPr>
              <a:t>Margaret, age 64, Wolverhampton</a:t>
            </a:r>
            <a:endParaRPr lang="en-GB" dirty="0">
              <a:solidFill>
                <a:srgbClr val="FF3399"/>
              </a:solidFill>
            </a:endParaRPr>
          </a:p>
        </p:txBody>
      </p:sp>
      <p:pic>
        <p:nvPicPr>
          <p:cNvPr id="5" name="Content Placeholder 3" descr="Kidney">
            <a:extLst>
              <a:ext uri="{FF2B5EF4-FFF2-40B4-BE49-F238E27FC236}">
                <a16:creationId xmlns:a16="http://schemas.microsoft.com/office/drawing/2014/main" id="{D8EEC038-C954-DC16-B350-D67ABD5CF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27371" y="198478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14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BFD02-87A7-8624-09B8-E484CEC21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555133"/>
            <a:ext cx="3932237" cy="1069975"/>
          </a:xfrm>
        </p:spPr>
        <p:txBody>
          <a:bodyPr/>
          <a:lstStyle/>
          <a:p>
            <a:r>
              <a:rPr lang="en-GB" b="1" dirty="0">
                <a:solidFill>
                  <a:srgbClr val="781278"/>
                </a:solidFill>
              </a:rPr>
              <a:t>To function, </a:t>
            </a:r>
            <a:br>
              <a:rPr lang="en-GB" b="1" dirty="0">
                <a:solidFill>
                  <a:srgbClr val="781278"/>
                </a:solidFill>
              </a:rPr>
            </a:br>
            <a:r>
              <a:rPr lang="en-GB" b="1" dirty="0">
                <a:solidFill>
                  <a:srgbClr val="781278"/>
                </a:solidFill>
              </a:rPr>
              <a:t>kidneys need….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DCCF7783-558C-B8DE-6A5D-00C1860EF04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89323" y="450376"/>
          <a:ext cx="5189538" cy="5852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053E94-26A9-586F-65BA-D701EA84DBC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D0C378-D45B-CA37-8ECF-D19A4906EDE6}"/>
              </a:ext>
            </a:extLst>
          </p:cNvPr>
          <p:cNvSpPr txBox="1"/>
          <p:nvPr/>
        </p:nvSpPr>
        <p:spPr>
          <a:xfrm>
            <a:off x="9865639" y="728051"/>
            <a:ext cx="173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>
                <a:solidFill>
                  <a:srgbClr val="781278"/>
                </a:solidFill>
              </a:rPr>
              <a:t>eg</a:t>
            </a:r>
            <a:r>
              <a:rPr lang="en-GB" sz="1400" i="1" dirty="0">
                <a:solidFill>
                  <a:srgbClr val="781278"/>
                </a:solidFill>
              </a:rPr>
              <a:t>, dehydration, sepsis, acute heart/liver failure, bleeding, shock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83F555-83C7-89A1-8BA0-9063E9479FD4}"/>
              </a:ext>
            </a:extLst>
          </p:cNvPr>
          <p:cNvSpPr txBox="1"/>
          <p:nvPr/>
        </p:nvSpPr>
        <p:spPr>
          <a:xfrm>
            <a:off x="9986735" y="2873199"/>
            <a:ext cx="15842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>
                <a:solidFill>
                  <a:srgbClr val="781278"/>
                </a:solidFill>
              </a:rPr>
              <a:t>eg</a:t>
            </a:r>
            <a:r>
              <a:rPr lang="en-GB" sz="1400" i="1" dirty="0">
                <a:solidFill>
                  <a:srgbClr val="781278"/>
                </a:solidFill>
              </a:rPr>
              <a:t>, vasculitis, glomerular nephritis, ATN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45803D-EA34-79B4-749F-AD954653EBB3}"/>
              </a:ext>
            </a:extLst>
          </p:cNvPr>
          <p:cNvSpPr txBox="1"/>
          <p:nvPr/>
        </p:nvSpPr>
        <p:spPr>
          <a:xfrm>
            <a:off x="10083629" y="5011342"/>
            <a:ext cx="1584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>
                <a:solidFill>
                  <a:srgbClr val="781278"/>
                </a:solidFill>
              </a:rPr>
              <a:t>eg</a:t>
            </a:r>
            <a:r>
              <a:rPr lang="en-GB" sz="1400" i="1" dirty="0">
                <a:solidFill>
                  <a:srgbClr val="781278"/>
                </a:solidFill>
              </a:rPr>
              <a:t>, kidney stones, enlarged prostate, pelvic cancers, constipation </a:t>
            </a:r>
          </a:p>
        </p:txBody>
      </p:sp>
      <p:pic>
        <p:nvPicPr>
          <p:cNvPr id="9" name="Picture 2" descr="What Is the Structure of the Urinary System? (with pictures)">
            <a:extLst>
              <a:ext uri="{FF2B5EF4-FFF2-40B4-BE49-F238E27FC236}">
                <a16:creationId xmlns:a16="http://schemas.microsoft.com/office/drawing/2014/main" id="{6BAC4259-112D-8AAE-B5E7-2162CCC8D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74" y="1770927"/>
            <a:ext cx="5189538" cy="435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113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AF788-5BE0-EFA4-045D-8CF3C1647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81278"/>
                </a:solidFill>
              </a:rPr>
              <a:t>Acute Kidney Injury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8740B-7A67-95EF-5D55-24D416451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b="1" dirty="0">
                <a:solidFill>
                  <a:srgbClr val="781278"/>
                </a:solidFill>
              </a:rPr>
              <a:t>Acute Kidney Injury (AKI) </a:t>
            </a:r>
            <a:r>
              <a:rPr lang="en-GB" dirty="0"/>
              <a:t>is the acute deterioration in kidney function that presents over a period of hours or days.</a:t>
            </a:r>
          </a:p>
          <a:p>
            <a:r>
              <a:rPr lang="en-GB" dirty="0"/>
              <a:t>It is estimated that </a:t>
            </a:r>
            <a:r>
              <a:rPr lang="en-GB" b="1" dirty="0">
                <a:solidFill>
                  <a:srgbClr val="781278"/>
                </a:solidFill>
              </a:rPr>
              <a:t>one in five people </a:t>
            </a:r>
            <a:r>
              <a:rPr lang="en-GB" dirty="0"/>
              <a:t>with admitted to hospital each year as an emergency has AKI. (NCEPOD Adding Insult to Injury 2009).</a:t>
            </a:r>
          </a:p>
          <a:p>
            <a:pPr lvl="0"/>
            <a:r>
              <a:rPr lang="en-GB" dirty="0"/>
              <a:t>Up to </a:t>
            </a:r>
            <a:r>
              <a:rPr lang="en-GB" b="1" dirty="0">
                <a:solidFill>
                  <a:srgbClr val="781278"/>
                </a:solidFill>
              </a:rPr>
              <a:t>30% of AKI </a:t>
            </a:r>
            <a:r>
              <a:rPr lang="en-GB" dirty="0"/>
              <a:t>could be prevented with the right care and treatment.</a:t>
            </a:r>
          </a:p>
          <a:p>
            <a:pPr lvl="0"/>
            <a:r>
              <a:rPr lang="en-US" dirty="0"/>
              <a:t>Financial burden to the NHS estimated to cost </a:t>
            </a:r>
            <a:r>
              <a:rPr lang="en-US" b="1" dirty="0">
                <a:solidFill>
                  <a:srgbClr val="781278"/>
                </a:solidFill>
              </a:rPr>
              <a:t>£3.2 billion </a:t>
            </a:r>
            <a:r>
              <a:rPr lang="en-US" dirty="0"/>
              <a:t>pa (1% of the NHS budget).</a:t>
            </a:r>
          </a:p>
          <a:p>
            <a:endParaRPr lang="en-GB" dirty="0"/>
          </a:p>
        </p:txBody>
      </p:sp>
      <p:pic>
        <p:nvPicPr>
          <p:cNvPr id="4" name="Content Placeholder 3" descr="Kidney">
            <a:extLst>
              <a:ext uri="{FF2B5EF4-FFF2-40B4-BE49-F238E27FC236}">
                <a16:creationId xmlns:a16="http://schemas.microsoft.com/office/drawing/2014/main" id="{745EDFC4-4D4B-06E4-5312-F6EB2FD6D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4430" y="0"/>
            <a:ext cx="1982238" cy="198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3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F3990-D6AD-3676-EE74-E744789C4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908" y="939674"/>
            <a:ext cx="8761413" cy="70696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GB" b="1" dirty="0">
                <a:solidFill>
                  <a:srgbClr val="781278"/>
                </a:solidFill>
              </a:rPr>
              <a:t>Chronic Kidney Disease (CKD)</a:t>
            </a:r>
            <a:br>
              <a:rPr lang="en-GB" dirty="0">
                <a:solidFill>
                  <a:srgbClr val="781278"/>
                </a:solidFill>
              </a:rPr>
            </a:br>
            <a:endParaRPr lang="en-GB" dirty="0">
              <a:solidFill>
                <a:srgbClr val="781278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07FD4-B008-C07C-3DC8-A3EB6B906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442" y="1646639"/>
            <a:ext cx="11222181" cy="2599218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CKD is a </a:t>
            </a:r>
            <a:r>
              <a:rPr lang="en-GB" b="1" dirty="0">
                <a:solidFill>
                  <a:srgbClr val="781278"/>
                </a:solidFill>
              </a:rPr>
              <a:t>long-term condition </a:t>
            </a:r>
            <a:r>
              <a:rPr lang="en-GB" dirty="0"/>
              <a:t>characterised by a gradual deterioration in kidney function occurring over months or years.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Stages 1-5 (mild to end-stage)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Associated with an increased risk of cardiovascular complications such as a heart attack or stroke.</a:t>
            </a:r>
          </a:p>
          <a:p>
            <a:pPr marL="0" indent="0">
              <a:lnSpc>
                <a:spcPct val="90000"/>
              </a:lnSpc>
              <a:buNone/>
            </a:pPr>
            <a:endParaRPr lang="en-GB" sz="2900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012D03-445F-2237-C693-5C3D30B61B93}"/>
              </a:ext>
            </a:extLst>
          </p:cNvPr>
          <p:cNvSpPr txBox="1"/>
          <p:nvPr/>
        </p:nvSpPr>
        <p:spPr>
          <a:xfrm>
            <a:off x="741827" y="4057199"/>
            <a:ext cx="10708346" cy="230832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lnSpc>
                <a:spcPct val="90000"/>
              </a:lnSpc>
            </a:pPr>
            <a:r>
              <a:rPr lang="en-GB" sz="2000" b="1" dirty="0">
                <a:solidFill>
                  <a:srgbClr val="781278"/>
                </a:solidFill>
              </a:rPr>
              <a:t>Main causes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Poorly controlled diabetes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High bloods pressure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Inflammation within the kidneys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Family history of kidney disease (inherited causes)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lnSpc>
                <a:spcPct val="90000"/>
              </a:lnSpc>
            </a:pPr>
            <a:endParaRPr lang="en-GB" sz="2000" dirty="0"/>
          </a:p>
          <a:p>
            <a:pPr>
              <a:lnSpc>
                <a:spcPct val="90000"/>
              </a:lnSpc>
            </a:pPr>
            <a:endParaRPr lang="en-GB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Blockages to flow of urine (</a:t>
            </a:r>
            <a:r>
              <a:rPr lang="en-GB" sz="2000" dirty="0" err="1"/>
              <a:t>eg</a:t>
            </a:r>
            <a:r>
              <a:rPr lang="en-GB" sz="2000" dirty="0"/>
              <a:t> enlarged prostates, kidney stones, pelvic masses)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Certain medications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781278"/>
                </a:solidFill>
              </a:rPr>
              <a:t>Repeated AKIs</a:t>
            </a:r>
          </a:p>
          <a:p>
            <a:endParaRPr lang="en-GB" dirty="0"/>
          </a:p>
        </p:txBody>
      </p:sp>
      <p:pic>
        <p:nvPicPr>
          <p:cNvPr id="5" name="Content Placeholder 3" descr="Kidney">
            <a:extLst>
              <a:ext uri="{FF2B5EF4-FFF2-40B4-BE49-F238E27FC236}">
                <a16:creationId xmlns:a16="http://schemas.microsoft.com/office/drawing/2014/main" id="{BFE9550B-649B-16D8-9E99-68B493FEB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60454" y="179168"/>
            <a:ext cx="1646638" cy="164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8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2A77-58E1-8F36-37B3-03FE43181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097" y="198478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rgbClr val="781278"/>
                </a:solidFill>
              </a:rPr>
              <a:t>Risk of AKI in patients with ileostomies</a:t>
            </a:r>
            <a:endParaRPr lang="en-GB" b="1" dirty="0">
              <a:solidFill>
                <a:srgbClr val="781278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DB63043-FA39-5ED9-4D54-3F9F60B41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353" y="1304122"/>
            <a:ext cx="10515600" cy="4936073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FF3399"/>
                </a:solidFill>
              </a:rPr>
              <a:t>1 in 340 </a:t>
            </a:r>
            <a:r>
              <a:rPr lang="en-GB" sz="2400" dirty="0"/>
              <a:t>people have a stoma in the UK (over 200,000 people).</a:t>
            </a:r>
          </a:p>
          <a:p>
            <a:r>
              <a:rPr lang="en-GB" sz="2400" dirty="0"/>
              <a:t>Having an ileostomy is an </a:t>
            </a:r>
            <a:r>
              <a:rPr lang="en-GB" sz="2400" b="1" dirty="0">
                <a:solidFill>
                  <a:srgbClr val="FF3399"/>
                </a:solidFill>
              </a:rPr>
              <a:t>independent risk factor </a:t>
            </a:r>
            <a:r>
              <a:rPr lang="en-GB" sz="2400" dirty="0"/>
              <a:t>for the development of AKI, due to the increased risk of dehydration.</a:t>
            </a:r>
          </a:p>
          <a:p>
            <a:pPr lvl="1"/>
            <a:r>
              <a:rPr lang="en-GB" b="1" dirty="0">
                <a:solidFill>
                  <a:srgbClr val="FF3399"/>
                </a:solidFill>
              </a:rPr>
              <a:t>25-40% </a:t>
            </a:r>
            <a:r>
              <a:rPr lang="en-GB" dirty="0"/>
              <a:t>of patients will develop a high output ileostomy (HOI) </a:t>
            </a:r>
            <a:r>
              <a:rPr lang="en-GB" baseline="30000" dirty="0"/>
              <a:t>1</a:t>
            </a:r>
          </a:p>
          <a:p>
            <a:pPr lvl="1"/>
            <a:r>
              <a:rPr lang="en-GB" dirty="0"/>
              <a:t>Up to </a:t>
            </a:r>
            <a:r>
              <a:rPr lang="en-GB" b="1" dirty="0">
                <a:solidFill>
                  <a:srgbClr val="FF3399"/>
                </a:solidFill>
              </a:rPr>
              <a:t>38% </a:t>
            </a:r>
            <a:r>
              <a:rPr lang="en-GB" dirty="0"/>
              <a:t>will require hospital admission due to HOI and AKI</a:t>
            </a:r>
            <a:r>
              <a:rPr lang="en-GB" baseline="30000" dirty="0"/>
              <a:t> 2</a:t>
            </a:r>
          </a:p>
          <a:p>
            <a:pPr lvl="1"/>
            <a:r>
              <a:rPr lang="en-GB" dirty="0"/>
              <a:t>Readmission rates are </a:t>
            </a:r>
            <a:r>
              <a:rPr lang="en-GB" b="1" dirty="0">
                <a:solidFill>
                  <a:srgbClr val="FF3399"/>
                </a:solidFill>
              </a:rPr>
              <a:t>&gt; 10% </a:t>
            </a:r>
            <a:r>
              <a:rPr lang="en-GB" dirty="0"/>
              <a:t>within 60 days </a:t>
            </a:r>
            <a:r>
              <a:rPr lang="en-GB" baseline="30000" dirty="0"/>
              <a:t>3</a:t>
            </a:r>
          </a:p>
          <a:p>
            <a:pPr lvl="1"/>
            <a:r>
              <a:rPr lang="en-GB" b="1" dirty="0">
                <a:solidFill>
                  <a:srgbClr val="FF3399"/>
                </a:solidFill>
              </a:rPr>
              <a:t>25% </a:t>
            </a:r>
            <a:r>
              <a:rPr lang="en-GB" dirty="0"/>
              <a:t>will develop chronic kidney disease (CKD) within two years of stoma formation </a:t>
            </a:r>
            <a:r>
              <a:rPr lang="en-GB" baseline="30000" dirty="0"/>
              <a:t>4</a:t>
            </a:r>
          </a:p>
          <a:p>
            <a:pPr lvl="1"/>
            <a:r>
              <a:rPr lang="en-GB" b="1" dirty="0">
                <a:solidFill>
                  <a:srgbClr val="FF3399"/>
                </a:solidFill>
              </a:rPr>
              <a:t>66.6% - 75.3% </a:t>
            </a:r>
            <a:r>
              <a:rPr lang="en-GB" dirty="0"/>
              <a:t>of patients with CKD will develop cardiovascular disease (CVD), with mortality increasing with declining kidney function </a:t>
            </a:r>
            <a:r>
              <a:rPr lang="en-GB" baseline="30000" dirty="0"/>
              <a:t>5 </a:t>
            </a:r>
          </a:p>
          <a:p>
            <a:pPr lvl="1"/>
            <a:r>
              <a:rPr lang="en-GB" dirty="0"/>
              <a:t>CVD is the </a:t>
            </a:r>
            <a:r>
              <a:rPr lang="en-GB" b="1" dirty="0">
                <a:solidFill>
                  <a:srgbClr val="FF3399"/>
                </a:solidFill>
              </a:rPr>
              <a:t>leading cause of death </a:t>
            </a:r>
            <a:r>
              <a:rPr lang="en-GB" dirty="0"/>
              <a:t>in patients with CKD </a:t>
            </a:r>
            <a:r>
              <a:rPr lang="en-GB" baseline="30000" dirty="0"/>
              <a:t>6</a:t>
            </a:r>
          </a:p>
          <a:p>
            <a:pPr marL="457200" lvl="1" indent="0">
              <a:buNone/>
            </a:pPr>
            <a:endParaRPr lang="en-GB" baseline="30000" dirty="0"/>
          </a:p>
          <a:p>
            <a:pPr marL="457200" lvl="1" indent="0">
              <a:buNone/>
            </a:pPr>
            <a:r>
              <a:rPr lang="en-GB" b="1" dirty="0">
                <a:solidFill>
                  <a:srgbClr val="781278"/>
                </a:solidFill>
              </a:rPr>
              <a:t>Ileostomy&gt;&gt;AKI&gt;&gt;CKD&gt;&gt;increased risk of morbidity and mortality</a:t>
            </a:r>
          </a:p>
        </p:txBody>
      </p:sp>
      <p:pic>
        <p:nvPicPr>
          <p:cNvPr id="3" name="Content Placeholder 3" descr="Kidney">
            <a:extLst>
              <a:ext uri="{FF2B5EF4-FFF2-40B4-BE49-F238E27FC236}">
                <a16:creationId xmlns:a16="http://schemas.microsoft.com/office/drawing/2014/main" id="{9CBED64B-6823-0BD9-8FBD-5987E9279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27371" y="198478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5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66F31-75BC-2BE4-6B04-58C5A1B9B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7"/>
            <a:ext cx="3288091" cy="4833745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781278"/>
                </a:solidFill>
              </a:rPr>
              <a:t>Causes of high output stomas &gt;1.2L/24hrs </a:t>
            </a:r>
            <a:r>
              <a:rPr lang="en-GB" sz="2400" b="1" dirty="0">
                <a:solidFill>
                  <a:srgbClr val="781278"/>
                </a:solidFill>
              </a:rPr>
              <a:t>(watery consistency)</a:t>
            </a:r>
            <a:br>
              <a:rPr lang="en-GB" dirty="0">
                <a:solidFill>
                  <a:srgbClr val="EBEBEB"/>
                </a:solidFill>
              </a:rPr>
            </a:br>
            <a:endParaRPr lang="en-GB" dirty="0">
              <a:solidFill>
                <a:srgbClr val="EBEBEB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24C9409-5709-A63C-3851-1BA79CE855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775531"/>
              </p:ext>
            </p:extLst>
          </p:nvPr>
        </p:nvGraphicFramePr>
        <p:xfrm>
          <a:off x="4645770" y="560725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Content Placeholder 3" descr="Kidney">
            <a:extLst>
              <a:ext uri="{FF2B5EF4-FFF2-40B4-BE49-F238E27FC236}">
                <a16:creationId xmlns:a16="http://schemas.microsoft.com/office/drawing/2014/main" id="{65E5B01C-C2FF-5A72-96EA-700D298E4C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29675" y="4531760"/>
            <a:ext cx="1417617" cy="141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060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EA57188-6064-5968-36F3-C936B3CA3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9224" y="2057400"/>
            <a:ext cx="4251960" cy="3811588"/>
          </a:xfrm>
        </p:spPr>
        <p:txBody>
          <a:bodyPr>
            <a:normAutofit/>
          </a:bodyPr>
          <a:lstStyle/>
          <a:p>
            <a:endParaRPr lang="en-GB" sz="4400" b="1" dirty="0">
              <a:solidFill>
                <a:srgbClr val="781278"/>
              </a:solidFill>
            </a:endParaRPr>
          </a:p>
          <a:p>
            <a:r>
              <a:rPr lang="en-GB" sz="4400" b="1" dirty="0">
                <a:solidFill>
                  <a:srgbClr val="781278"/>
                </a:solidFill>
              </a:rPr>
              <a:t>Consequences of high output stomas/fistulas</a:t>
            </a:r>
            <a:endParaRPr lang="en-US" sz="4400" b="1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528E989-9A02-3503-1DB8-2062DB3A569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Content Placeholder 3" descr="Kidney">
            <a:extLst>
              <a:ext uri="{FF2B5EF4-FFF2-40B4-BE49-F238E27FC236}">
                <a16:creationId xmlns:a16="http://schemas.microsoft.com/office/drawing/2014/main" id="{958D9316-A1D6-E599-C460-A2B0236CBE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5874" y="1084314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0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7B2A6-CA60-F50A-08EE-A158A2C2E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   </a:t>
            </a:r>
            <a:r>
              <a:rPr lang="en-GB" b="1" dirty="0">
                <a:solidFill>
                  <a:srgbClr val="781278"/>
                </a:solidFill>
              </a:rPr>
              <a:t>Addressing the issue….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7E66256-DBC6-FB10-2357-5D085A5BFBC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94335" y="169068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Content Placeholder 3" descr="Kidney">
            <a:extLst>
              <a:ext uri="{FF2B5EF4-FFF2-40B4-BE49-F238E27FC236}">
                <a16:creationId xmlns:a16="http://schemas.microsoft.com/office/drawing/2014/main" id="{D1CE2645-D3DD-AAA1-ED38-ACE1D68FE4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27371" y="198478"/>
            <a:ext cx="1169755" cy="11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08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1996</Words>
  <Application>Microsoft Office PowerPoint</Application>
  <PresentationFormat>Widescreen</PresentationFormat>
  <Paragraphs>209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Office Theme</vt:lpstr>
      <vt:lpstr>Maintaining kidney health in people with ileostomies  Ileostomy Association Information Day 25th April 2026  Shelagh Bickerton Lead AKI Nurse Specialist, RWT National Chair of ANN UK AKI COP Shelagh.Bickerton@nhs.net  </vt:lpstr>
      <vt:lpstr>The Kidneys</vt:lpstr>
      <vt:lpstr>To function,  kidneys need….</vt:lpstr>
      <vt:lpstr>Acute Kidney Injury </vt:lpstr>
      <vt:lpstr>Chronic Kidney Disease (CKD) </vt:lpstr>
      <vt:lpstr>Risk of AKI in patients with ileostomies</vt:lpstr>
      <vt:lpstr>Causes of high output stomas &gt;1.2L/24hrs (watery consistency) </vt:lpstr>
      <vt:lpstr>PowerPoint Presentation</vt:lpstr>
      <vt:lpstr>   Addressing the issue….</vt:lpstr>
      <vt:lpstr>Patient information leaflet (V6) </vt:lpstr>
      <vt:lpstr>PowerPoint Presentation</vt:lpstr>
      <vt:lpstr>What can be done to protect the kidneys?</vt:lpstr>
      <vt:lpstr>Prevention of high output</vt:lpstr>
      <vt:lpstr>  Hydration </vt:lpstr>
      <vt:lpstr>How can water increase dehydration? </vt:lpstr>
      <vt:lpstr>Understand the risk factors for AKI</vt:lpstr>
      <vt:lpstr>Medicine Sick Day Rules (MSDR)</vt:lpstr>
      <vt:lpstr>Medicine Sick Day Rules</vt:lpstr>
      <vt:lpstr>Self assessment as per RAG chart </vt:lpstr>
      <vt:lpstr>GREEN (mild)</vt:lpstr>
      <vt:lpstr>Amber (moderate)</vt:lpstr>
      <vt:lpstr>RED (severe)</vt:lpstr>
      <vt:lpstr>Effect of multiple AKIs on kidney function over time</vt:lpstr>
      <vt:lpstr>PowerPoint Presentation</vt:lpstr>
      <vt:lpstr>Should you be having your kidney function checked regularly?</vt:lpstr>
      <vt:lpstr>To conclude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BICKERTON, Shelagh (THE ROYAL WOLVERHAMPTON NHS TRUST)</dc:creator>
  <cp:lastModifiedBy>BICKERTON, Shelagh (THE ROYAL WOLVERHAMPTON NHS TRUST)</cp:lastModifiedBy>
  <cp:revision>6</cp:revision>
  <dcterms:created xsi:type="dcterms:W3CDTF">2026-04-20T15:02:21Z</dcterms:created>
  <dcterms:modified xsi:type="dcterms:W3CDTF">2026-04-22T12:59:20Z</dcterms:modified>
</cp:coreProperties>
</file>