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5" r:id="rId4"/>
  </p:sldMasterIdLst>
  <p:notesMasterIdLst>
    <p:notesMasterId r:id="rId15"/>
  </p:notesMasterIdLst>
  <p:sldIdLst>
    <p:sldId id="256" r:id="rId5"/>
    <p:sldId id="312" r:id="rId6"/>
    <p:sldId id="319" r:id="rId7"/>
    <p:sldId id="280" r:id="rId8"/>
    <p:sldId id="313" r:id="rId9"/>
    <p:sldId id="315" r:id="rId10"/>
    <p:sldId id="316" r:id="rId11"/>
    <p:sldId id="318" r:id="rId12"/>
    <p:sldId id="310" r:id="rId13"/>
    <p:sldId id="28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9822376-6D65-41F9-811B-0EF16DA896D5}">
          <p14:sldIdLst>
            <p14:sldId id="256"/>
            <p14:sldId id="312"/>
            <p14:sldId id="319"/>
          </p14:sldIdLst>
        </p14:section>
        <p14:section name="Untitled Section" id="{148E3621-73A2-4207-82CF-BDF6E5870608}">
          <p14:sldIdLst>
            <p14:sldId id="280"/>
            <p14:sldId id="313"/>
            <p14:sldId id="315"/>
            <p14:sldId id="316"/>
            <p14:sldId id="318"/>
            <p14:sldId id="310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pos="7296" userDrawn="1">
          <p15:clr>
            <a:srgbClr val="A4A3A4"/>
          </p15:clr>
        </p15:guide>
        <p15:guide id="2" pos="384" userDrawn="1">
          <p15:clr>
            <a:srgbClr val="A4A3A4"/>
          </p15:clr>
        </p15:guide>
        <p15:guide id="3" orient="horz" pos="528" userDrawn="1">
          <p15:clr>
            <a:srgbClr val="A4A3A4"/>
          </p15:clr>
        </p15:guide>
        <p15:guide id="4" orient="horz" pos="3552" userDrawn="1">
          <p15:clr>
            <a:srgbClr val="A4A3A4"/>
          </p15:clr>
        </p15:guide>
        <p15:guide id="5" orient="horz" pos="768" userDrawn="1">
          <p15:clr>
            <a:srgbClr val="A4A3A4"/>
          </p15:clr>
        </p15:guide>
        <p15:guide id="7" pos="4032" userDrawn="1">
          <p15:clr>
            <a:srgbClr val="A4A3A4"/>
          </p15:clr>
        </p15:guide>
        <p15:guide id="9" pos="3648" userDrawn="1">
          <p15:clr>
            <a:srgbClr val="A4A3A4"/>
          </p15:clr>
        </p15:guide>
        <p15:guide id="10" orient="horz" pos="1536" userDrawn="1">
          <p15:clr>
            <a:srgbClr val="A4A3A4"/>
          </p15:clr>
        </p15:guide>
        <p15:guide id="11" orient="horz" pos="18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D4A89D-59A7-475B-BDB2-DAB0DDACE878}" v="21" dt="2026-05-04T21:00:29.9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2881" autoAdjust="0"/>
  </p:normalViewPr>
  <p:slideViewPr>
    <p:cSldViewPr>
      <p:cViewPr varScale="1">
        <p:scale>
          <a:sx n="80" d="100"/>
          <a:sy n="80" d="100"/>
        </p:scale>
        <p:origin x="1794" y="96"/>
      </p:cViewPr>
      <p:guideLst>
        <p:guide pos="7296"/>
        <p:guide pos="384"/>
        <p:guide orient="horz" pos="528"/>
        <p:guide orient="horz" pos="3552"/>
        <p:guide orient="horz" pos="768"/>
        <p:guide pos="4032"/>
        <p:guide pos="3648"/>
        <p:guide orient="horz" pos="1536"/>
        <p:guide orient="horz" pos="18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324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svg"/><Relationship Id="rId1" Type="http://schemas.openxmlformats.org/officeDocument/2006/relationships/image" Target="../media/image2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svg"/><Relationship Id="rId1" Type="http://schemas.openxmlformats.org/officeDocument/2006/relationships/image" Target="../media/image2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13E0CE-B63E-48C5-B202-B3B845D881FE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33479D6-36DF-439C-B63F-BEF20D097187}">
      <dgm:prSet/>
      <dgm:spPr/>
      <dgm:t>
        <a:bodyPr/>
        <a:lstStyle/>
        <a:p>
          <a:pPr>
            <a:defRPr cap="all"/>
          </a:pPr>
          <a:r>
            <a:rPr lang="en-GB" b="1"/>
            <a:t>•  Private &amp; Confidential</a:t>
          </a:r>
          <a:endParaRPr lang="en-US"/>
        </a:p>
      </dgm:t>
    </dgm:pt>
    <dgm:pt modelId="{B4C67E76-1E48-44E9-A56E-AF974103904D}" type="parTrans" cxnId="{E379796D-0672-423D-9B57-61806817D864}">
      <dgm:prSet/>
      <dgm:spPr/>
      <dgm:t>
        <a:bodyPr/>
        <a:lstStyle/>
        <a:p>
          <a:endParaRPr lang="en-US"/>
        </a:p>
      </dgm:t>
    </dgm:pt>
    <dgm:pt modelId="{CDA613A7-E526-44A1-A2EA-124032C71090}" type="sibTrans" cxnId="{E379796D-0672-423D-9B57-61806817D864}">
      <dgm:prSet/>
      <dgm:spPr/>
      <dgm:t>
        <a:bodyPr/>
        <a:lstStyle/>
        <a:p>
          <a:endParaRPr lang="en-US"/>
        </a:p>
      </dgm:t>
    </dgm:pt>
    <dgm:pt modelId="{BF10D6BE-5407-4AED-89E8-936BB60EEA87}">
      <dgm:prSet/>
      <dgm:spPr/>
      <dgm:t>
        <a:bodyPr/>
        <a:lstStyle/>
        <a:p>
          <a:pPr>
            <a:defRPr cap="all"/>
          </a:pPr>
          <a:r>
            <a:rPr lang="en-GB" b="1"/>
            <a:t>•  Accessible: Zoom or in Person.</a:t>
          </a:r>
          <a:endParaRPr lang="en-US"/>
        </a:p>
      </dgm:t>
    </dgm:pt>
    <dgm:pt modelId="{B68B2DB3-C986-4249-960B-49E70127BBD7}" type="parTrans" cxnId="{10032B4B-E0F3-49DC-9F0A-08D966BBFEEF}">
      <dgm:prSet/>
      <dgm:spPr/>
      <dgm:t>
        <a:bodyPr/>
        <a:lstStyle/>
        <a:p>
          <a:endParaRPr lang="en-US"/>
        </a:p>
      </dgm:t>
    </dgm:pt>
    <dgm:pt modelId="{75FAF95C-EA02-4B53-9680-AA5FA305C249}" type="sibTrans" cxnId="{10032B4B-E0F3-49DC-9F0A-08D966BBFEEF}">
      <dgm:prSet/>
      <dgm:spPr/>
      <dgm:t>
        <a:bodyPr/>
        <a:lstStyle/>
        <a:p>
          <a:endParaRPr lang="en-US"/>
        </a:p>
      </dgm:t>
    </dgm:pt>
    <dgm:pt modelId="{853ED820-C432-4AEF-99BE-B4FF00157004}">
      <dgm:prSet/>
      <dgm:spPr/>
      <dgm:t>
        <a:bodyPr/>
        <a:lstStyle/>
        <a:p>
          <a:pPr>
            <a:defRPr cap="all"/>
          </a:pPr>
          <a:r>
            <a:rPr lang="en-GB" b="1"/>
            <a:t>•  No pressure to be “positive”</a:t>
          </a:r>
          <a:endParaRPr lang="en-US"/>
        </a:p>
      </dgm:t>
    </dgm:pt>
    <dgm:pt modelId="{F81350BF-8088-40C2-87C4-A550B34E52F1}" type="parTrans" cxnId="{F8DC937C-3601-4A34-A7E2-8D70547C85B4}">
      <dgm:prSet/>
      <dgm:spPr/>
      <dgm:t>
        <a:bodyPr/>
        <a:lstStyle/>
        <a:p>
          <a:endParaRPr lang="en-US"/>
        </a:p>
      </dgm:t>
    </dgm:pt>
    <dgm:pt modelId="{240169AF-F768-4982-9B71-92FE1568D2CE}" type="sibTrans" cxnId="{F8DC937C-3601-4A34-A7E2-8D70547C85B4}">
      <dgm:prSet/>
      <dgm:spPr/>
      <dgm:t>
        <a:bodyPr/>
        <a:lstStyle/>
        <a:p>
          <a:endParaRPr lang="en-US"/>
        </a:p>
      </dgm:t>
    </dgm:pt>
    <dgm:pt modelId="{79D477DD-D589-4D4E-893A-43F06E2DFE38}" type="pres">
      <dgm:prSet presAssocID="{A013E0CE-B63E-48C5-B202-B3B845D881FE}" presName="root" presStyleCnt="0">
        <dgm:presLayoutVars>
          <dgm:dir/>
          <dgm:resizeHandles val="exact"/>
        </dgm:presLayoutVars>
      </dgm:prSet>
      <dgm:spPr/>
    </dgm:pt>
    <dgm:pt modelId="{227FBDDA-D152-446B-9400-50871103D634}" type="pres">
      <dgm:prSet presAssocID="{233479D6-36DF-439C-B63F-BEF20D097187}" presName="compNode" presStyleCnt="0"/>
      <dgm:spPr/>
    </dgm:pt>
    <dgm:pt modelId="{7BE59CD7-9D3F-4C7A-8E30-4A70BFA955E7}" type="pres">
      <dgm:prSet presAssocID="{233479D6-36DF-439C-B63F-BEF20D097187}" presName="iconBgRect" presStyleLbl="bgShp" presStyleIdx="0" presStyleCnt="3"/>
      <dgm:spPr/>
    </dgm:pt>
    <dgm:pt modelId="{49CF3787-7ADD-4570-A97D-BD1B253CD437}" type="pres">
      <dgm:prSet presAssocID="{233479D6-36DF-439C-B63F-BEF20D097187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nlock"/>
        </a:ext>
      </dgm:extLst>
    </dgm:pt>
    <dgm:pt modelId="{983EDD75-C653-44EF-83BA-8CB9F85F61A6}" type="pres">
      <dgm:prSet presAssocID="{233479D6-36DF-439C-B63F-BEF20D097187}" presName="spaceRect" presStyleCnt="0"/>
      <dgm:spPr/>
    </dgm:pt>
    <dgm:pt modelId="{F9769610-E8B0-4F69-B25F-6D06E2EE6E79}" type="pres">
      <dgm:prSet presAssocID="{233479D6-36DF-439C-B63F-BEF20D097187}" presName="textRect" presStyleLbl="revTx" presStyleIdx="0" presStyleCnt="3">
        <dgm:presLayoutVars>
          <dgm:chMax val="1"/>
          <dgm:chPref val="1"/>
        </dgm:presLayoutVars>
      </dgm:prSet>
      <dgm:spPr/>
    </dgm:pt>
    <dgm:pt modelId="{34962516-E3CC-40A1-B388-4BDFBC46F10D}" type="pres">
      <dgm:prSet presAssocID="{CDA613A7-E526-44A1-A2EA-124032C71090}" presName="sibTrans" presStyleCnt="0"/>
      <dgm:spPr/>
    </dgm:pt>
    <dgm:pt modelId="{3BE0E8E3-F654-4DA5-A627-BF10ED54E793}" type="pres">
      <dgm:prSet presAssocID="{BF10D6BE-5407-4AED-89E8-936BB60EEA87}" presName="compNode" presStyleCnt="0"/>
      <dgm:spPr/>
    </dgm:pt>
    <dgm:pt modelId="{22FF2578-8506-4D1A-98EB-C0B611FFCEE9}" type="pres">
      <dgm:prSet presAssocID="{BF10D6BE-5407-4AED-89E8-936BB60EEA87}" presName="iconBgRect" presStyleLbl="bgShp" presStyleIdx="1" presStyleCnt="3"/>
      <dgm:spPr/>
    </dgm:pt>
    <dgm:pt modelId="{E6E0AF7E-31E7-4CD2-8EB2-CACBDD80270D}" type="pres">
      <dgm:prSet presAssocID="{BF10D6BE-5407-4AED-89E8-936BB60EEA87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oom Out"/>
        </a:ext>
      </dgm:extLst>
    </dgm:pt>
    <dgm:pt modelId="{0BF6FC91-E3F8-4596-889C-1B12FB522EA0}" type="pres">
      <dgm:prSet presAssocID="{BF10D6BE-5407-4AED-89E8-936BB60EEA87}" presName="spaceRect" presStyleCnt="0"/>
      <dgm:spPr/>
    </dgm:pt>
    <dgm:pt modelId="{07E60ED1-A56A-48BA-8551-BD42F7527E4C}" type="pres">
      <dgm:prSet presAssocID="{BF10D6BE-5407-4AED-89E8-936BB60EEA87}" presName="textRect" presStyleLbl="revTx" presStyleIdx="1" presStyleCnt="3">
        <dgm:presLayoutVars>
          <dgm:chMax val="1"/>
          <dgm:chPref val="1"/>
        </dgm:presLayoutVars>
      </dgm:prSet>
      <dgm:spPr/>
    </dgm:pt>
    <dgm:pt modelId="{BAE9B4FC-13B1-41EE-9BB4-81713E38F8F6}" type="pres">
      <dgm:prSet presAssocID="{75FAF95C-EA02-4B53-9680-AA5FA305C249}" presName="sibTrans" presStyleCnt="0"/>
      <dgm:spPr/>
    </dgm:pt>
    <dgm:pt modelId="{5D987539-A5A1-494B-AD5E-E7882EB8958A}" type="pres">
      <dgm:prSet presAssocID="{853ED820-C432-4AEF-99BE-B4FF00157004}" presName="compNode" presStyleCnt="0"/>
      <dgm:spPr/>
    </dgm:pt>
    <dgm:pt modelId="{E78E8223-59F8-4B49-8214-6C78CBB67EE4}" type="pres">
      <dgm:prSet presAssocID="{853ED820-C432-4AEF-99BE-B4FF00157004}" presName="iconBgRect" presStyleLbl="bgShp" presStyleIdx="2" presStyleCnt="3"/>
      <dgm:spPr/>
    </dgm:pt>
    <dgm:pt modelId="{2046595B-E172-4E3F-91AC-E9425596FD1B}" type="pres">
      <dgm:prSet presAssocID="{853ED820-C432-4AEF-99BE-B4FF00157004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 with Pulse"/>
        </a:ext>
      </dgm:extLst>
    </dgm:pt>
    <dgm:pt modelId="{035BCC55-6F74-42D9-B1B3-D35648F1B2E4}" type="pres">
      <dgm:prSet presAssocID="{853ED820-C432-4AEF-99BE-B4FF00157004}" presName="spaceRect" presStyleCnt="0"/>
      <dgm:spPr/>
    </dgm:pt>
    <dgm:pt modelId="{EF4645CA-2275-4626-9D04-3C659D9D4C79}" type="pres">
      <dgm:prSet presAssocID="{853ED820-C432-4AEF-99BE-B4FF00157004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3F49A317-1A12-435E-9464-B529AB9080E5}" type="presOf" srcId="{A013E0CE-B63E-48C5-B202-B3B845D881FE}" destId="{79D477DD-D589-4D4E-893A-43F06E2DFE38}" srcOrd="0" destOrd="0" presId="urn:microsoft.com/office/officeart/2018/5/layout/IconCircleLabelList"/>
    <dgm:cxn modelId="{A62EA11B-82F5-4200-BA64-D615E4EBF448}" type="presOf" srcId="{853ED820-C432-4AEF-99BE-B4FF00157004}" destId="{EF4645CA-2275-4626-9D04-3C659D9D4C79}" srcOrd="0" destOrd="0" presId="urn:microsoft.com/office/officeart/2018/5/layout/IconCircleLabelList"/>
    <dgm:cxn modelId="{59E7D031-B640-492F-B99E-B9A0446B7CB4}" type="presOf" srcId="{BF10D6BE-5407-4AED-89E8-936BB60EEA87}" destId="{07E60ED1-A56A-48BA-8551-BD42F7527E4C}" srcOrd="0" destOrd="0" presId="urn:microsoft.com/office/officeart/2018/5/layout/IconCircleLabelList"/>
    <dgm:cxn modelId="{131EC344-7C61-44E3-9278-5D132AB8CE69}" type="presOf" srcId="{233479D6-36DF-439C-B63F-BEF20D097187}" destId="{F9769610-E8B0-4F69-B25F-6D06E2EE6E79}" srcOrd="0" destOrd="0" presId="urn:microsoft.com/office/officeart/2018/5/layout/IconCircleLabelList"/>
    <dgm:cxn modelId="{10032B4B-E0F3-49DC-9F0A-08D966BBFEEF}" srcId="{A013E0CE-B63E-48C5-B202-B3B845D881FE}" destId="{BF10D6BE-5407-4AED-89E8-936BB60EEA87}" srcOrd="1" destOrd="0" parTransId="{B68B2DB3-C986-4249-960B-49E70127BBD7}" sibTransId="{75FAF95C-EA02-4B53-9680-AA5FA305C249}"/>
    <dgm:cxn modelId="{E379796D-0672-423D-9B57-61806817D864}" srcId="{A013E0CE-B63E-48C5-B202-B3B845D881FE}" destId="{233479D6-36DF-439C-B63F-BEF20D097187}" srcOrd="0" destOrd="0" parTransId="{B4C67E76-1E48-44E9-A56E-AF974103904D}" sibTransId="{CDA613A7-E526-44A1-A2EA-124032C71090}"/>
    <dgm:cxn modelId="{F8DC937C-3601-4A34-A7E2-8D70547C85B4}" srcId="{A013E0CE-B63E-48C5-B202-B3B845D881FE}" destId="{853ED820-C432-4AEF-99BE-B4FF00157004}" srcOrd="2" destOrd="0" parTransId="{F81350BF-8088-40C2-87C4-A550B34E52F1}" sibTransId="{240169AF-F768-4982-9B71-92FE1568D2CE}"/>
    <dgm:cxn modelId="{8E1DE265-E1EA-41B9-9932-AE49374BA07F}" type="presParOf" srcId="{79D477DD-D589-4D4E-893A-43F06E2DFE38}" destId="{227FBDDA-D152-446B-9400-50871103D634}" srcOrd="0" destOrd="0" presId="urn:microsoft.com/office/officeart/2018/5/layout/IconCircleLabelList"/>
    <dgm:cxn modelId="{309158DD-2041-4576-9B46-9FA06633D3D9}" type="presParOf" srcId="{227FBDDA-D152-446B-9400-50871103D634}" destId="{7BE59CD7-9D3F-4C7A-8E30-4A70BFA955E7}" srcOrd="0" destOrd="0" presId="urn:microsoft.com/office/officeart/2018/5/layout/IconCircleLabelList"/>
    <dgm:cxn modelId="{F7248F0B-A370-4D76-AD96-51E35443EA82}" type="presParOf" srcId="{227FBDDA-D152-446B-9400-50871103D634}" destId="{49CF3787-7ADD-4570-A97D-BD1B253CD437}" srcOrd="1" destOrd="0" presId="urn:microsoft.com/office/officeart/2018/5/layout/IconCircleLabelList"/>
    <dgm:cxn modelId="{AF404061-D007-4D7E-8CDF-1894B7B509F1}" type="presParOf" srcId="{227FBDDA-D152-446B-9400-50871103D634}" destId="{983EDD75-C653-44EF-83BA-8CB9F85F61A6}" srcOrd="2" destOrd="0" presId="urn:microsoft.com/office/officeart/2018/5/layout/IconCircleLabelList"/>
    <dgm:cxn modelId="{6FA05DAB-3FF7-4416-9CBB-7F7B06F6D192}" type="presParOf" srcId="{227FBDDA-D152-446B-9400-50871103D634}" destId="{F9769610-E8B0-4F69-B25F-6D06E2EE6E79}" srcOrd="3" destOrd="0" presId="urn:microsoft.com/office/officeart/2018/5/layout/IconCircleLabelList"/>
    <dgm:cxn modelId="{7CB1B3F9-5AFD-405B-B2D3-0D2C81F8F0F9}" type="presParOf" srcId="{79D477DD-D589-4D4E-893A-43F06E2DFE38}" destId="{34962516-E3CC-40A1-B388-4BDFBC46F10D}" srcOrd="1" destOrd="0" presId="urn:microsoft.com/office/officeart/2018/5/layout/IconCircleLabelList"/>
    <dgm:cxn modelId="{CADA988C-9A41-4898-93B9-2B87644DC5EE}" type="presParOf" srcId="{79D477DD-D589-4D4E-893A-43F06E2DFE38}" destId="{3BE0E8E3-F654-4DA5-A627-BF10ED54E793}" srcOrd="2" destOrd="0" presId="urn:microsoft.com/office/officeart/2018/5/layout/IconCircleLabelList"/>
    <dgm:cxn modelId="{4D9A7A0A-5A6D-4C99-B7B5-F63B3A20C3B6}" type="presParOf" srcId="{3BE0E8E3-F654-4DA5-A627-BF10ED54E793}" destId="{22FF2578-8506-4D1A-98EB-C0B611FFCEE9}" srcOrd="0" destOrd="0" presId="urn:microsoft.com/office/officeart/2018/5/layout/IconCircleLabelList"/>
    <dgm:cxn modelId="{D1BE3C73-965D-43BE-A58E-07DF8E5EAFD1}" type="presParOf" srcId="{3BE0E8E3-F654-4DA5-A627-BF10ED54E793}" destId="{E6E0AF7E-31E7-4CD2-8EB2-CACBDD80270D}" srcOrd="1" destOrd="0" presId="urn:microsoft.com/office/officeart/2018/5/layout/IconCircleLabelList"/>
    <dgm:cxn modelId="{96232C18-B273-4178-ACC7-F40393388B1A}" type="presParOf" srcId="{3BE0E8E3-F654-4DA5-A627-BF10ED54E793}" destId="{0BF6FC91-E3F8-4596-889C-1B12FB522EA0}" srcOrd="2" destOrd="0" presId="urn:microsoft.com/office/officeart/2018/5/layout/IconCircleLabelList"/>
    <dgm:cxn modelId="{D2E3519A-7529-43AC-9C21-CDB2A635DD24}" type="presParOf" srcId="{3BE0E8E3-F654-4DA5-A627-BF10ED54E793}" destId="{07E60ED1-A56A-48BA-8551-BD42F7527E4C}" srcOrd="3" destOrd="0" presId="urn:microsoft.com/office/officeart/2018/5/layout/IconCircleLabelList"/>
    <dgm:cxn modelId="{F870881B-F005-400B-9E71-E771E8D6F815}" type="presParOf" srcId="{79D477DD-D589-4D4E-893A-43F06E2DFE38}" destId="{BAE9B4FC-13B1-41EE-9BB4-81713E38F8F6}" srcOrd="3" destOrd="0" presId="urn:microsoft.com/office/officeart/2018/5/layout/IconCircleLabelList"/>
    <dgm:cxn modelId="{80D44767-F501-4A1B-8921-09D6CF3D38E5}" type="presParOf" srcId="{79D477DD-D589-4D4E-893A-43F06E2DFE38}" destId="{5D987539-A5A1-494B-AD5E-E7882EB8958A}" srcOrd="4" destOrd="0" presId="urn:microsoft.com/office/officeart/2018/5/layout/IconCircleLabelList"/>
    <dgm:cxn modelId="{4CF5597F-B3C5-4756-9E7D-F0F1E122053D}" type="presParOf" srcId="{5D987539-A5A1-494B-AD5E-E7882EB8958A}" destId="{E78E8223-59F8-4B49-8214-6C78CBB67EE4}" srcOrd="0" destOrd="0" presId="urn:microsoft.com/office/officeart/2018/5/layout/IconCircleLabelList"/>
    <dgm:cxn modelId="{05650CAC-9470-4B9F-82EB-1A2B857D3A5F}" type="presParOf" srcId="{5D987539-A5A1-494B-AD5E-E7882EB8958A}" destId="{2046595B-E172-4E3F-91AC-E9425596FD1B}" srcOrd="1" destOrd="0" presId="urn:microsoft.com/office/officeart/2018/5/layout/IconCircleLabelList"/>
    <dgm:cxn modelId="{C2178E08-9CE9-4FCB-9F24-E82AA48623C1}" type="presParOf" srcId="{5D987539-A5A1-494B-AD5E-E7882EB8958A}" destId="{035BCC55-6F74-42D9-B1B3-D35648F1B2E4}" srcOrd="2" destOrd="0" presId="urn:microsoft.com/office/officeart/2018/5/layout/IconCircleLabelList"/>
    <dgm:cxn modelId="{D01280C2-E64C-42F8-966A-A9AA22805167}" type="presParOf" srcId="{5D987539-A5A1-494B-AD5E-E7882EB8958A}" destId="{EF4645CA-2275-4626-9D04-3C659D9D4C79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59CD7-9D3F-4C7A-8E30-4A70BFA955E7}">
      <dsp:nvSpPr>
        <dsp:cNvPr id="0" name=""/>
        <dsp:cNvSpPr/>
      </dsp:nvSpPr>
      <dsp:spPr>
        <a:xfrm>
          <a:off x="679050" y="578168"/>
          <a:ext cx="1887187" cy="1887187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CF3787-7ADD-4570-A97D-BD1B253CD437}">
      <dsp:nvSpPr>
        <dsp:cNvPr id="0" name=""/>
        <dsp:cNvSpPr/>
      </dsp:nvSpPr>
      <dsp:spPr>
        <a:xfrm>
          <a:off x="1081237" y="980356"/>
          <a:ext cx="1082812" cy="10828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769610-E8B0-4F69-B25F-6D06E2EE6E79}">
      <dsp:nvSpPr>
        <dsp:cNvPr id="0" name=""/>
        <dsp:cNvSpPr/>
      </dsp:nvSpPr>
      <dsp:spPr>
        <a:xfrm>
          <a:off x="75768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400" b="1" kern="1200"/>
            <a:t>•  Private &amp; Confidential</a:t>
          </a:r>
          <a:endParaRPr lang="en-US" sz="2400" kern="1200"/>
        </a:p>
      </dsp:txBody>
      <dsp:txXfrm>
        <a:off x="75768" y="3053169"/>
        <a:ext cx="3093750" cy="720000"/>
      </dsp:txXfrm>
    </dsp:sp>
    <dsp:sp modelId="{22FF2578-8506-4D1A-98EB-C0B611FFCEE9}">
      <dsp:nvSpPr>
        <dsp:cNvPr id="0" name=""/>
        <dsp:cNvSpPr/>
      </dsp:nvSpPr>
      <dsp:spPr>
        <a:xfrm>
          <a:off x="4314206" y="578168"/>
          <a:ext cx="1887187" cy="1887187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E0AF7E-31E7-4CD2-8EB2-CACBDD80270D}">
      <dsp:nvSpPr>
        <dsp:cNvPr id="0" name=""/>
        <dsp:cNvSpPr/>
      </dsp:nvSpPr>
      <dsp:spPr>
        <a:xfrm>
          <a:off x="4716393" y="980356"/>
          <a:ext cx="1082812" cy="10828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E60ED1-A56A-48BA-8551-BD42F7527E4C}">
      <dsp:nvSpPr>
        <dsp:cNvPr id="0" name=""/>
        <dsp:cNvSpPr/>
      </dsp:nvSpPr>
      <dsp:spPr>
        <a:xfrm>
          <a:off x="3710925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400" b="1" kern="1200"/>
            <a:t>•  Accessible: Zoom or in Person.</a:t>
          </a:r>
          <a:endParaRPr lang="en-US" sz="2400" kern="1200"/>
        </a:p>
      </dsp:txBody>
      <dsp:txXfrm>
        <a:off x="3710925" y="3053169"/>
        <a:ext cx="3093750" cy="720000"/>
      </dsp:txXfrm>
    </dsp:sp>
    <dsp:sp modelId="{E78E8223-59F8-4B49-8214-6C78CBB67EE4}">
      <dsp:nvSpPr>
        <dsp:cNvPr id="0" name=""/>
        <dsp:cNvSpPr/>
      </dsp:nvSpPr>
      <dsp:spPr>
        <a:xfrm>
          <a:off x="7949362" y="578168"/>
          <a:ext cx="1887187" cy="1887187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46595B-E172-4E3F-91AC-E9425596FD1B}">
      <dsp:nvSpPr>
        <dsp:cNvPr id="0" name=""/>
        <dsp:cNvSpPr/>
      </dsp:nvSpPr>
      <dsp:spPr>
        <a:xfrm>
          <a:off x="8351550" y="980356"/>
          <a:ext cx="1082812" cy="10828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4645CA-2275-4626-9D04-3C659D9D4C79}">
      <dsp:nvSpPr>
        <dsp:cNvPr id="0" name=""/>
        <dsp:cNvSpPr/>
      </dsp:nvSpPr>
      <dsp:spPr>
        <a:xfrm>
          <a:off x="7346081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400" b="1" kern="1200"/>
            <a:t>•  No pressure to be “positive”</a:t>
          </a:r>
          <a:endParaRPr lang="en-US" sz="2400" kern="1200"/>
        </a:p>
      </dsp:txBody>
      <dsp:txXfrm>
        <a:off x="7346081" y="3053169"/>
        <a:ext cx="3093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88E34-8C8C-8747-BADB-40E1ACC00129}" type="datetimeFigureOut">
              <a:rPr lang="en-US" smtClean="0"/>
              <a:t>5/5/2026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E5FCA-B2DD-C941-A2C1-6389394334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896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1E5FCA-B2DD-C941-A2C1-63893943348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0095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1E5FCA-B2DD-C941-A2C1-63893943348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514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1E5FCA-B2DD-C941-A2C1-63893943348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216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1E5FCA-B2DD-C941-A2C1-63893943348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71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1E5FCA-B2DD-C941-A2C1-63893943348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759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1E5FCA-B2DD-C941-A2C1-63893943348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499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1E5FCA-B2DD-C941-A2C1-63893943348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074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1E5FCA-B2DD-C941-A2C1-63893943348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563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1E5FCA-B2DD-C941-A2C1-63893943348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352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1E5FCA-B2DD-C941-A2C1-63893943348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744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9916B-911C-4AA7-9600-BA77CC4C8F2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AF5C-62D9-44CD-BCA1-A788ABE0B794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9A2D7B-A54D-2598-2985-0EAD347454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400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9916B-911C-4AA7-9600-BA77CC4C8F2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&lt;##&gt;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205658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9916B-911C-4AA7-9600-BA77CC4C8F2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&lt;##&gt;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240184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8303F0-A6CC-605A-D08C-4E4ED07C2F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196903" cy="36118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4458FB-E7BB-F476-4A31-9C5AA406E2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02680" y="4079057"/>
            <a:ext cx="5989320" cy="2778943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3240" y="2651760"/>
            <a:ext cx="6309360" cy="1580714"/>
          </a:xfrm>
        </p:spPr>
        <p:txBody>
          <a:bodyPr lIns="91440" rIns="91440" anchor="t"/>
          <a:lstStyle>
            <a:lvl1pPr algn="l">
              <a:lnSpc>
                <a:spcPct val="100000"/>
              </a:lnSpc>
              <a:defRPr sz="2800" cap="none" spc="2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4138E8D-4D76-2023-4B97-8ACB8894C5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63240" y="4232475"/>
            <a:ext cx="5775960" cy="333945"/>
          </a:xfrm>
        </p:spPr>
        <p:txBody>
          <a:bodyPr/>
          <a:lstStyle>
            <a:lvl1pPr marL="0" indent="0">
              <a:buNone/>
              <a:defRPr sz="1800" spc="200" baseline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D1FFE415-7AFC-D826-1BD1-1993DED3B0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37922" y="3591339"/>
            <a:ext cx="1171575" cy="2387600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7000" b="1" cap="all" spc="300" dirty="0">
                <a:ln w="28575">
                  <a:solidFill>
                    <a:schemeClr val="tx1"/>
                  </a:solidFill>
                </a:ln>
                <a:noFill/>
                <a:latin typeface="+mj-lt"/>
                <a:ea typeface="+mj-ea"/>
              </a:defRPr>
            </a:lvl1pPr>
          </a:lstStyle>
          <a:p>
            <a:pPr marL="914400" lvl="0" indent="-1143000">
              <a:spcBef>
                <a:spcPct val="0"/>
              </a:spcBef>
            </a:pPr>
            <a:r>
              <a:rPr lang="en-US" dirty="0"/>
              <a:t>”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0962DFC0-ADB3-684B-6F72-9C45BB48C2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9261" y="1982216"/>
            <a:ext cx="1171575" cy="2386584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7000" b="1" cap="all" spc="300" dirty="0">
                <a:ln w="28575">
                  <a:solidFill>
                    <a:schemeClr val="tx1"/>
                  </a:solidFill>
                </a:ln>
                <a:noFill/>
                <a:latin typeface="+mj-lt"/>
                <a:ea typeface="+mj-ea"/>
              </a:defRPr>
            </a:lvl1pPr>
          </a:lstStyle>
          <a:p>
            <a:pPr marL="914400" lvl="0" indent="-1143000">
              <a:spcBef>
                <a:spcPct val="0"/>
              </a:spcBef>
            </a:pPr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685007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9AFB71-7F33-280E-7877-06F4AFFF06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0B0FF2F-3458-EA78-83DC-46FB2E5CE1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8992" y="1956816"/>
            <a:ext cx="10040112" cy="2387600"/>
          </a:xfrm>
        </p:spPr>
        <p:txBody>
          <a:bodyPr anchor="t">
            <a:noAutofit/>
          </a:bodyPr>
          <a:lstStyle>
            <a:lvl1pPr algn="l">
              <a:defRPr sz="9600" spc="300" baseline="0">
                <a:ln w="28575">
                  <a:solidFill>
                    <a:schemeClr val="tx1"/>
                  </a:solidFill>
                </a:ln>
                <a:noFill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C93615E-193E-5253-6EE0-EC01791E3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3483864"/>
            <a:ext cx="10040112" cy="1280160"/>
          </a:xfrm>
        </p:spPr>
        <p:txBody>
          <a:bodyPr/>
          <a:lstStyle>
            <a:lvl1pPr marL="0" indent="0" algn="l">
              <a:buNone/>
              <a:defRPr sz="2400" b="1" baseline="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742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1D3B0F0-DE71-18AB-7957-4CFA29C3A3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57290"/>
            <a:ext cx="5797296" cy="60007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04770F-E995-EF98-B4D1-9F13733EEF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3000" y="0"/>
            <a:ext cx="3429000" cy="6807199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216152"/>
            <a:ext cx="5184648" cy="4416552"/>
          </a:xfrm>
        </p:spPr>
        <p:txBody>
          <a:bodyPr lIns="0" rIns="0"/>
          <a:lstStyle>
            <a:lvl1pPr algn="r">
              <a:defRPr sz="4800" cap="all" spc="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9AC38BE-9C76-A3FA-7823-F4A4B43AB7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00800" y="1216025"/>
            <a:ext cx="5184648" cy="4416425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400" b="1" spc="200" baseline="0"/>
            </a:lvl1pPr>
            <a:lvl2pPr marL="228600">
              <a:lnSpc>
                <a:spcPct val="150000"/>
              </a:lnSpc>
              <a:spcBef>
                <a:spcPts val="1000"/>
              </a:spcBef>
              <a:defRPr sz="2400" spc="100" baseline="0"/>
            </a:lvl2pPr>
            <a:lvl3pPr marL="457200">
              <a:lnSpc>
                <a:spcPct val="150000"/>
              </a:lnSpc>
              <a:spcBef>
                <a:spcPts val="1000"/>
              </a:spcBef>
              <a:defRPr sz="2400" spc="100" baseline="0"/>
            </a:lvl3pPr>
            <a:lvl4pPr marL="685800">
              <a:lnSpc>
                <a:spcPct val="150000"/>
              </a:lnSpc>
              <a:spcBef>
                <a:spcPts val="1000"/>
              </a:spcBef>
              <a:defRPr sz="2400" spc="100" baseline="0"/>
            </a:lvl4pPr>
            <a:lvl5pPr marL="914400">
              <a:lnSpc>
                <a:spcPct val="150000"/>
              </a:lnSpc>
              <a:spcBef>
                <a:spcPts val="1000"/>
              </a:spcBef>
              <a:defRPr sz="2400" spc="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5C8AF3-79E7-17ED-9EB4-3006B31E422C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75A76CC-ED26-C4F7-5AB6-59D1A4C4A7F2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7844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0328C38-4E83-27EA-9D01-DDDF734988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70576" y="3428234"/>
            <a:ext cx="6821424" cy="34297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70B91D-A39E-3D53-DBBB-DF836D19BE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4654518" cy="5239512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216152"/>
            <a:ext cx="5184648" cy="4416552"/>
          </a:xfrm>
        </p:spPr>
        <p:txBody>
          <a:bodyPr lIns="0" rIns="0"/>
          <a:lstStyle>
            <a:lvl1pPr algn="r">
              <a:defRPr sz="4800" cap="all" spc="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9AC38BE-9C76-A3FA-7823-F4A4B43AB7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00800" y="1216025"/>
            <a:ext cx="5184648" cy="4416425"/>
          </a:xfr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sz="1600" spc="100" baseline="0"/>
            </a:lvl1pPr>
            <a:lvl2pPr marL="228600">
              <a:lnSpc>
                <a:spcPct val="150000"/>
              </a:lnSpc>
              <a:spcBef>
                <a:spcPts val="1000"/>
              </a:spcBef>
              <a:defRPr sz="1600" spc="100" baseline="0"/>
            </a:lvl2pPr>
            <a:lvl3pPr marL="457200">
              <a:lnSpc>
                <a:spcPct val="150000"/>
              </a:lnSpc>
              <a:spcBef>
                <a:spcPts val="1000"/>
              </a:spcBef>
              <a:defRPr sz="1600" spc="100" baseline="0"/>
            </a:lvl3pPr>
            <a:lvl4pPr marL="685800">
              <a:lnSpc>
                <a:spcPct val="150000"/>
              </a:lnSpc>
              <a:spcBef>
                <a:spcPts val="1000"/>
              </a:spcBef>
              <a:defRPr sz="1600" spc="100" baseline="0"/>
            </a:lvl4pPr>
            <a:lvl5pPr marL="914400">
              <a:lnSpc>
                <a:spcPct val="150000"/>
              </a:lnSpc>
              <a:spcBef>
                <a:spcPts val="1000"/>
              </a:spcBef>
              <a:defRPr sz="1600" spc="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5C8AF3-79E7-17ED-9EB4-3006B31E422C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75A76CC-ED26-C4F7-5AB6-59D1A4C4A7F2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15044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EC1861-1570-5A6A-D3BA-4A17F008A5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0B0FF2F-3458-EA78-83DC-46FB2E5CE1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8992" y="1956816"/>
            <a:ext cx="10040112" cy="2387600"/>
          </a:xfrm>
        </p:spPr>
        <p:txBody>
          <a:bodyPr anchor="t">
            <a:noAutofit/>
          </a:bodyPr>
          <a:lstStyle>
            <a:lvl1pPr algn="l">
              <a:defRPr sz="9600" spc="300" baseline="0">
                <a:ln w="28575">
                  <a:solidFill>
                    <a:schemeClr val="tx1"/>
                  </a:solidFill>
                </a:ln>
                <a:noFill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C93615E-193E-5253-6EE0-EC01791E3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4901184"/>
            <a:ext cx="10040112" cy="1280160"/>
          </a:xfrm>
        </p:spPr>
        <p:txBody>
          <a:bodyPr/>
          <a:lstStyle>
            <a:lvl1pPr marL="0" indent="0" algn="l">
              <a:buNone/>
              <a:defRPr sz="2400" b="1" baseline="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437D9B2-AE86-9092-7072-0F717E3CA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655535"/>
            <a:ext cx="4727448" cy="32024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F7E0A5-7E8E-4A90-B415-12984C7AB2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48245" y="0"/>
            <a:ext cx="5643755" cy="2313432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216152"/>
            <a:ext cx="5184648" cy="4416552"/>
          </a:xfrm>
        </p:spPr>
        <p:txBody>
          <a:bodyPr lIns="0" rIns="0"/>
          <a:lstStyle>
            <a:lvl1pPr algn="r">
              <a:defRPr sz="4800" cap="all" spc="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9AC38BE-9C76-A3FA-7823-F4A4B43AB7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00800" y="1216025"/>
            <a:ext cx="5184648" cy="4416425"/>
          </a:xfr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sz="1600" spc="100" baseline="0"/>
            </a:lvl1pPr>
            <a:lvl2pPr marL="228600">
              <a:lnSpc>
                <a:spcPct val="150000"/>
              </a:lnSpc>
              <a:spcBef>
                <a:spcPts val="1000"/>
              </a:spcBef>
              <a:defRPr sz="1600" spc="100" baseline="0"/>
            </a:lvl2pPr>
            <a:lvl3pPr marL="457200">
              <a:lnSpc>
                <a:spcPct val="150000"/>
              </a:lnSpc>
              <a:spcBef>
                <a:spcPts val="1000"/>
              </a:spcBef>
              <a:defRPr sz="1600" spc="100" baseline="0"/>
            </a:lvl3pPr>
            <a:lvl4pPr marL="685800">
              <a:lnSpc>
                <a:spcPct val="150000"/>
              </a:lnSpc>
              <a:spcBef>
                <a:spcPts val="1000"/>
              </a:spcBef>
              <a:defRPr sz="1600" spc="100" baseline="0"/>
            </a:lvl4pPr>
            <a:lvl5pPr marL="914400">
              <a:lnSpc>
                <a:spcPct val="150000"/>
              </a:lnSpc>
              <a:spcBef>
                <a:spcPts val="1000"/>
              </a:spcBef>
              <a:defRPr sz="1600" spc="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5C8AF3-79E7-17ED-9EB4-3006B31E422C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75A76CC-ED26-C4F7-5AB6-59D1A4C4A7F2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802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FA7995-D0F4-05F2-CDF1-463407E3BA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1909" y="0"/>
            <a:ext cx="5160091" cy="40416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2D768B-E662-B315-7576-313DFCE2AB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3127248"/>
            <a:ext cx="4162200" cy="37307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868679"/>
            <a:ext cx="10972800" cy="1572768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647" y="2441448"/>
            <a:ext cx="10972800" cy="3044952"/>
          </a:xfr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7AC635D-0E01-2452-CC44-1DAE0F96DF63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4ED63FD-A76F-FB56-8D44-31BD432133C5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390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C6FB24-160F-388E-8450-E5C970E243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764792"/>
            <a:ext cx="5359935" cy="509320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0AF7F25-1C65-DB7F-9FA3-300318BD4B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2085" y="0"/>
            <a:ext cx="2929915" cy="2752344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DCE0745D-AFE6-DE6D-B026-1FF13F34E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868679"/>
            <a:ext cx="10972800" cy="1572768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Picture Placeholder 23">
            <a:extLst>
              <a:ext uri="{FF2B5EF4-FFF2-40B4-BE49-F238E27FC236}">
                <a16:creationId xmlns:a16="http://schemas.microsoft.com/office/drawing/2014/main" id="{5E48B363-63E8-4F17-842B-53AD935A6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0120" y="2450592"/>
            <a:ext cx="2057400" cy="20574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Text Placeholder 28">
            <a:extLst>
              <a:ext uri="{FF2B5EF4-FFF2-40B4-BE49-F238E27FC236}">
                <a16:creationId xmlns:a16="http://schemas.microsoft.com/office/drawing/2014/main" id="{CC3A7E03-4F06-4380-90A1-845651EEA3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956" y="4611550"/>
            <a:ext cx="2286000" cy="27432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31AF5791-727B-438A-A7EF-5D132167C8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956" y="4865225"/>
            <a:ext cx="2286000" cy="18288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spc="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Picture Placeholder 23">
            <a:extLst>
              <a:ext uri="{FF2B5EF4-FFF2-40B4-BE49-F238E27FC236}">
                <a16:creationId xmlns:a16="http://schemas.microsoft.com/office/drawing/2014/main" id="{9ABA5222-6FD6-405B-8AC8-18022C3659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30752" y="2450592"/>
            <a:ext cx="2057400" cy="20574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2" name="Text Placeholder 28">
            <a:extLst>
              <a:ext uri="{FF2B5EF4-FFF2-40B4-BE49-F238E27FC236}">
                <a16:creationId xmlns:a16="http://schemas.microsoft.com/office/drawing/2014/main" id="{A1A33FCF-D2EB-478E-8679-428657895F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29588" y="4611550"/>
            <a:ext cx="2286000" cy="27432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3" name="Text Placeholder 28">
            <a:extLst>
              <a:ext uri="{FF2B5EF4-FFF2-40B4-BE49-F238E27FC236}">
                <a16:creationId xmlns:a16="http://schemas.microsoft.com/office/drawing/2014/main" id="{55274EF8-F641-41B2-89C1-FD94AFA486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29588" y="4865225"/>
            <a:ext cx="2286000" cy="18288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spc="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8" name="Picture Placeholder 23">
            <a:extLst>
              <a:ext uri="{FF2B5EF4-FFF2-40B4-BE49-F238E27FC236}">
                <a16:creationId xmlns:a16="http://schemas.microsoft.com/office/drawing/2014/main" id="{124DE785-775F-4AE4-94B3-FA728188EB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4808" y="2450592"/>
            <a:ext cx="2057400" cy="20574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Text Placeholder 28">
            <a:extLst>
              <a:ext uri="{FF2B5EF4-FFF2-40B4-BE49-F238E27FC236}">
                <a16:creationId xmlns:a16="http://schemas.microsoft.com/office/drawing/2014/main" id="{5A429D4E-B795-4E55-852E-9E161F9EBD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63644" y="4611550"/>
            <a:ext cx="2286000" cy="27432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8">
            <a:extLst>
              <a:ext uri="{FF2B5EF4-FFF2-40B4-BE49-F238E27FC236}">
                <a16:creationId xmlns:a16="http://schemas.microsoft.com/office/drawing/2014/main" id="{41D297CB-52EE-4DE4-AEAC-CD4AAF2BF1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63644" y="4865225"/>
            <a:ext cx="2286000" cy="18288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spc="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" name="Picture Placeholder 23">
            <a:extLst>
              <a:ext uri="{FF2B5EF4-FFF2-40B4-BE49-F238E27FC236}">
                <a16:creationId xmlns:a16="http://schemas.microsoft.com/office/drawing/2014/main" id="{F5694B35-7776-4DB9-9EB7-3AF076EC35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98864" y="2450592"/>
            <a:ext cx="2057400" cy="20574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6" name="Text Placeholder 28">
            <a:extLst>
              <a:ext uri="{FF2B5EF4-FFF2-40B4-BE49-F238E27FC236}">
                <a16:creationId xmlns:a16="http://schemas.microsoft.com/office/drawing/2014/main" id="{AD7B736B-3A10-499F-8F23-4437982C82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97700" y="4611550"/>
            <a:ext cx="2286000" cy="27432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28">
            <a:extLst>
              <a:ext uri="{FF2B5EF4-FFF2-40B4-BE49-F238E27FC236}">
                <a16:creationId xmlns:a16="http://schemas.microsoft.com/office/drawing/2014/main" id="{07165540-290D-4A38-87DE-F52B05BD6A1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97700" y="4865225"/>
            <a:ext cx="2286000" cy="18288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spc="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63C6C7E-F363-1F17-B288-D4D45B87028D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D6D4091-312C-81B9-BAF6-5E0D6F665E5D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4419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9916B-911C-4AA7-9600-BA77CC4C8F2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&lt;##&gt;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246987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6A3FD7E-DF96-B9E4-8D70-DA62CC3390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766265"/>
            <a:ext cx="5358384" cy="5091735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DCE0745D-AFE6-DE6D-B026-1FF13F34E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868679"/>
            <a:ext cx="10972800" cy="1572768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28">
            <a:extLst>
              <a:ext uri="{FF2B5EF4-FFF2-40B4-BE49-F238E27FC236}">
                <a16:creationId xmlns:a16="http://schemas.microsoft.com/office/drawing/2014/main" id="{CC3A7E03-4F06-4380-90A1-845651EEA3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" y="2670048"/>
            <a:ext cx="1399032" cy="41148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31AF5791-727B-438A-A7EF-5D132167C8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3094300"/>
            <a:ext cx="1399032" cy="517580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739AFCF1-55F0-974F-0F5C-34444B290B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7200" y="4479943"/>
            <a:ext cx="1399032" cy="41148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77CF7DE5-8E6D-2C2C-A514-BAB6D4B6FF3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200" y="4904195"/>
            <a:ext cx="1399032" cy="517580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" name="Picture Placeholder 23">
            <a:extLst>
              <a:ext uri="{FF2B5EF4-FFF2-40B4-BE49-F238E27FC236}">
                <a16:creationId xmlns:a16="http://schemas.microsoft.com/office/drawing/2014/main" id="{5E48B363-63E8-4F17-842B-53AD935A652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1993392" y="2450592"/>
            <a:ext cx="1161288" cy="11612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Picture Placeholder 23">
            <a:extLst>
              <a:ext uri="{FF2B5EF4-FFF2-40B4-BE49-F238E27FC236}">
                <a16:creationId xmlns:a16="http://schemas.microsoft.com/office/drawing/2014/main" id="{DBA744D6-401F-C995-EF58-BD24A0DD858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1993392" y="4260487"/>
            <a:ext cx="1161288" cy="11612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2" name="Text Placeholder 28">
            <a:extLst>
              <a:ext uri="{FF2B5EF4-FFF2-40B4-BE49-F238E27FC236}">
                <a16:creationId xmlns:a16="http://schemas.microsoft.com/office/drawing/2014/main" id="{A1A33FCF-D2EB-478E-8679-428657895F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18688" y="2670048"/>
            <a:ext cx="1399032" cy="41148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3" name="Text Placeholder 28">
            <a:extLst>
              <a:ext uri="{FF2B5EF4-FFF2-40B4-BE49-F238E27FC236}">
                <a16:creationId xmlns:a16="http://schemas.microsoft.com/office/drawing/2014/main" id="{55274EF8-F641-41B2-89C1-FD94AFA486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18688" y="3094300"/>
            <a:ext cx="1399032" cy="517580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B1201CED-247A-16CA-9F03-BF32393D3B5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18688" y="4479943"/>
            <a:ext cx="1399032" cy="41148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1" name="Text Placeholder 28">
            <a:extLst>
              <a:ext uri="{FF2B5EF4-FFF2-40B4-BE49-F238E27FC236}">
                <a16:creationId xmlns:a16="http://schemas.microsoft.com/office/drawing/2014/main" id="{2D5FA954-036C-191F-7040-1848AB2BE3C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18688" y="4904195"/>
            <a:ext cx="1399032" cy="517580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Picture Placeholder 23">
            <a:extLst>
              <a:ext uri="{FF2B5EF4-FFF2-40B4-BE49-F238E27FC236}">
                <a16:creationId xmlns:a16="http://schemas.microsoft.com/office/drawing/2014/main" id="{9ABA5222-6FD6-405B-8AC8-18022C36590F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745736" y="2450592"/>
            <a:ext cx="1161288" cy="11612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Picture Placeholder 23">
            <a:extLst>
              <a:ext uri="{FF2B5EF4-FFF2-40B4-BE49-F238E27FC236}">
                <a16:creationId xmlns:a16="http://schemas.microsoft.com/office/drawing/2014/main" id="{8CFBAF86-D36B-F789-2C9C-78C6830B13C9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745736" y="4260487"/>
            <a:ext cx="1161288" cy="11612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Text Placeholder 28">
            <a:extLst>
              <a:ext uri="{FF2B5EF4-FFF2-40B4-BE49-F238E27FC236}">
                <a16:creationId xmlns:a16="http://schemas.microsoft.com/office/drawing/2014/main" id="{5A429D4E-B795-4E55-852E-9E161F9EBD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966787" y="2670048"/>
            <a:ext cx="1399032" cy="41148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8">
            <a:extLst>
              <a:ext uri="{FF2B5EF4-FFF2-40B4-BE49-F238E27FC236}">
                <a16:creationId xmlns:a16="http://schemas.microsoft.com/office/drawing/2014/main" id="{41D297CB-52EE-4DE4-AEAC-CD4AAF2BF1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66787" y="3094300"/>
            <a:ext cx="1399032" cy="517580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2" name="Text Placeholder 28">
            <a:extLst>
              <a:ext uri="{FF2B5EF4-FFF2-40B4-BE49-F238E27FC236}">
                <a16:creationId xmlns:a16="http://schemas.microsoft.com/office/drawing/2014/main" id="{6E32CE61-2D9B-C245-0D18-C33760B0853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66787" y="4479943"/>
            <a:ext cx="1399032" cy="41148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3" name="Text Placeholder 28">
            <a:extLst>
              <a:ext uri="{FF2B5EF4-FFF2-40B4-BE49-F238E27FC236}">
                <a16:creationId xmlns:a16="http://schemas.microsoft.com/office/drawing/2014/main" id="{E4068D0A-21CD-897C-9CC1-0BFDAABBD49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966787" y="4904195"/>
            <a:ext cx="1399032" cy="517580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8" name="Picture Placeholder 23">
            <a:extLst>
              <a:ext uri="{FF2B5EF4-FFF2-40B4-BE49-F238E27FC236}">
                <a16:creationId xmlns:a16="http://schemas.microsoft.com/office/drawing/2014/main" id="{124DE785-775F-4AE4-94B3-FA728188EBA5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498080" y="2450592"/>
            <a:ext cx="1161288" cy="11612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6" name="Picture Placeholder 23">
            <a:extLst>
              <a:ext uri="{FF2B5EF4-FFF2-40B4-BE49-F238E27FC236}">
                <a16:creationId xmlns:a16="http://schemas.microsoft.com/office/drawing/2014/main" id="{C110D526-1AE4-5106-E956-0B2ED3A4D4BC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498080" y="4260487"/>
            <a:ext cx="1161288" cy="11612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6" name="Text Placeholder 28">
            <a:extLst>
              <a:ext uri="{FF2B5EF4-FFF2-40B4-BE49-F238E27FC236}">
                <a16:creationId xmlns:a16="http://schemas.microsoft.com/office/drawing/2014/main" id="{AD7B736B-3A10-499F-8F23-4437982C82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32520" y="2670048"/>
            <a:ext cx="1399032" cy="41148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28">
            <a:extLst>
              <a:ext uri="{FF2B5EF4-FFF2-40B4-BE49-F238E27FC236}">
                <a16:creationId xmlns:a16="http://schemas.microsoft.com/office/drawing/2014/main" id="{07165540-290D-4A38-87DE-F52B05BD6A1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32520" y="3094300"/>
            <a:ext cx="1399032" cy="517580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3858F91A-46AA-AF23-2716-3B2B678BBE0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32520" y="4479943"/>
            <a:ext cx="1399032" cy="41148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5" name="Text Placeholder 28">
            <a:extLst>
              <a:ext uri="{FF2B5EF4-FFF2-40B4-BE49-F238E27FC236}">
                <a16:creationId xmlns:a16="http://schemas.microsoft.com/office/drawing/2014/main" id="{EBC002F6-7435-833F-0E8B-30A53B0755A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732520" y="4904195"/>
            <a:ext cx="1399032" cy="517580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" name="Picture Placeholder 23">
            <a:extLst>
              <a:ext uri="{FF2B5EF4-FFF2-40B4-BE49-F238E27FC236}">
                <a16:creationId xmlns:a16="http://schemas.microsoft.com/office/drawing/2014/main" id="{F5694B35-7776-4DB9-9EB7-3AF076EC357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10250424" y="2450592"/>
            <a:ext cx="1161288" cy="11612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Picture Placeholder 23">
            <a:extLst>
              <a:ext uri="{FF2B5EF4-FFF2-40B4-BE49-F238E27FC236}">
                <a16:creationId xmlns:a16="http://schemas.microsoft.com/office/drawing/2014/main" id="{2CBF8435-BD05-F386-4E6E-F2B6F6894FD7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10250424" y="4260487"/>
            <a:ext cx="1161288" cy="11612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63C6C7E-F363-1F17-B288-D4D45B87028D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D6D4091-312C-81B9-BAF6-5E0D6F665E5D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5234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CC3D06-2435-B655-8AA5-11CCBBEF19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62234" y="0"/>
            <a:ext cx="3429766" cy="68214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868679"/>
            <a:ext cx="10972800" cy="1572768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5D1E9421-BC85-99CB-EB40-1863FA6227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-25907" y="3072704"/>
            <a:ext cx="1783080" cy="512064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spc="200" baseline="0"/>
            </a:lvl1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47BABAF8-5220-1E24-CE43-927FCCA269A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46218" y="2432434"/>
            <a:ext cx="1644986" cy="1783080"/>
          </a:xfrm>
        </p:spPr>
        <p:txBody>
          <a:bodyPr lIns="9144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" name="Text Placeholder 33">
            <a:extLst>
              <a:ext uri="{FF2B5EF4-FFF2-40B4-BE49-F238E27FC236}">
                <a16:creationId xmlns:a16="http://schemas.microsoft.com/office/drawing/2014/main" id="{F1D095F8-4552-1F88-C37B-99775B68AC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2196136" y="4517644"/>
            <a:ext cx="1783080" cy="512064"/>
          </a:xfr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spc="200" baseline="0"/>
            </a:lvl1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48" name="Text Placeholder 40">
            <a:extLst>
              <a:ext uri="{FF2B5EF4-FFF2-40B4-BE49-F238E27FC236}">
                <a16:creationId xmlns:a16="http://schemas.microsoft.com/office/drawing/2014/main" id="{4C4BFA3E-7B57-DCDD-4EA6-16C64A3756B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383307" y="3882136"/>
            <a:ext cx="1644986" cy="1783080"/>
          </a:xfrm>
        </p:spPr>
        <p:txBody>
          <a:bodyPr lIns="9144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C65BF0DD-74C0-E055-CCAC-600751F517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4418179" y="3067943"/>
            <a:ext cx="1783080" cy="512064"/>
          </a:xfrm>
          <a:solidFill>
            <a:schemeClr val="accent3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spc="200" baseline="0"/>
            </a:lvl1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44" name="Text Placeholder 40">
            <a:extLst>
              <a:ext uri="{FF2B5EF4-FFF2-40B4-BE49-F238E27FC236}">
                <a16:creationId xmlns:a16="http://schemas.microsoft.com/office/drawing/2014/main" id="{25927394-D1A0-C084-C689-F7A4EEE924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89586" y="2432435"/>
            <a:ext cx="1644986" cy="1783080"/>
          </a:xfrm>
        </p:spPr>
        <p:txBody>
          <a:bodyPr lIns="9144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Text Placeholder 33">
            <a:extLst>
              <a:ext uri="{FF2B5EF4-FFF2-40B4-BE49-F238E27FC236}">
                <a16:creationId xmlns:a16="http://schemas.microsoft.com/office/drawing/2014/main" id="{08F0F1F2-0D4E-95EA-349B-D734163FD5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16200000">
            <a:off x="6640222" y="4517644"/>
            <a:ext cx="1783080" cy="512064"/>
          </a:xfrm>
          <a:solidFill>
            <a:schemeClr val="accent4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spc="200" baseline="0"/>
            </a:lvl1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46" name="Text Placeholder 40">
            <a:extLst>
              <a:ext uri="{FF2B5EF4-FFF2-40B4-BE49-F238E27FC236}">
                <a16:creationId xmlns:a16="http://schemas.microsoft.com/office/drawing/2014/main" id="{B322E7EB-0174-5A8C-5BE3-F501B5670FA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827392" y="3882136"/>
            <a:ext cx="1644986" cy="1783080"/>
          </a:xfrm>
        </p:spPr>
        <p:txBody>
          <a:bodyPr lIns="9144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Text Placeholder 33">
            <a:extLst>
              <a:ext uri="{FF2B5EF4-FFF2-40B4-BE49-F238E27FC236}">
                <a16:creationId xmlns:a16="http://schemas.microsoft.com/office/drawing/2014/main" id="{36C15449-A445-41A6-EAD9-37446450CC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8862264" y="3072704"/>
            <a:ext cx="1783080" cy="512064"/>
          </a:xfrm>
          <a:solidFill>
            <a:schemeClr val="accent5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spc="200" baseline="0"/>
            </a:lvl1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45" name="Text Placeholder 40">
            <a:extLst>
              <a:ext uri="{FF2B5EF4-FFF2-40B4-BE49-F238E27FC236}">
                <a16:creationId xmlns:a16="http://schemas.microsoft.com/office/drawing/2014/main" id="{E6B7327B-EA3B-790D-AB08-0ED1D2FB40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035230" y="2437196"/>
            <a:ext cx="1796654" cy="1783080"/>
          </a:xfrm>
        </p:spPr>
        <p:txBody>
          <a:bodyPr lIns="9144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7AC635D-0E01-2452-CC44-1DAE0F96DF63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4ED63FD-A76F-FB56-8D44-31BD432133C5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120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5F45936-2436-D9FD-A05D-F3C70F90F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758530"/>
            <a:ext cx="4700016" cy="30994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F862D5-CF3B-E45B-934F-ACEF42B35B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5148072" cy="3436275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216152"/>
            <a:ext cx="5184648" cy="4416552"/>
          </a:xfrm>
        </p:spPr>
        <p:txBody>
          <a:bodyPr lIns="0" rIns="0"/>
          <a:lstStyle>
            <a:lvl1pPr algn="r">
              <a:defRPr sz="4800" cap="all" spc="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9AC38BE-9C76-A3FA-7823-F4A4B43AB7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00800" y="1216025"/>
            <a:ext cx="5184648" cy="4416425"/>
          </a:xfr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sz="1600" spc="100" baseline="0"/>
            </a:lvl1pPr>
            <a:lvl2pPr marL="228600">
              <a:lnSpc>
                <a:spcPct val="150000"/>
              </a:lnSpc>
              <a:spcBef>
                <a:spcPts val="1000"/>
              </a:spcBef>
              <a:defRPr sz="1600" spc="100" baseline="0"/>
            </a:lvl2pPr>
            <a:lvl3pPr marL="457200">
              <a:lnSpc>
                <a:spcPct val="150000"/>
              </a:lnSpc>
              <a:spcBef>
                <a:spcPts val="1000"/>
              </a:spcBef>
              <a:defRPr sz="1600" spc="100" baseline="0"/>
            </a:lvl3pPr>
            <a:lvl4pPr marL="685800">
              <a:lnSpc>
                <a:spcPct val="150000"/>
              </a:lnSpc>
              <a:spcBef>
                <a:spcPts val="1000"/>
              </a:spcBef>
              <a:defRPr sz="1600" spc="100" baseline="0"/>
            </a:lvl4pPr>
            <a:lvl5pPr marL="914400">
              <a:lnSpc>
                <a:spcPct val="150000"/>
              </a:lnSpc>
              <a:spcBef>
                <a:spcPts val="1000"/>
              </a:spcBef>
              <a:defRPr sz="1600" spc="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5C8AF3-79E7-17ED-9EB4-3006B31E422C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75A76CC-ED26-C4F7-5AB6-59D1A4C4A7F2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8889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5C8AF3-79E7-17ED-9EB4-3006B31E422C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75A76CC-ED26-C4F7-5AB6-59D1A4C4A7F2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BDEDC48-AA67-6FC9-FF0E-CD3CB49A5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868679"/>
            <a:ext cx="10972800" cy="1572768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9916B-911C-4AA7-9600-BA77CC4C8F2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AF5C-62D9-44CD-BCA1-A788ABE0B794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E0E366-ADB5-00B1-9007-7B10FE550D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106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9916B-911C-4AA7-9600-BA77CC4C8F2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&lt;##&gt;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88020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9916B-911C-4AA7-9600-BA77CC4C8F2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&lt;##&gt;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730453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9916B-911C-4AA7-9600-BA77CC4C8F2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A0E4A9D-C84F-474C-07EF-40021251F6BD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F70471-9E8C-5E0E-F969-EC6742A232B9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7841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9916B-911C-4AA7-9600-BA77CC4C8F2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AF5C-62D9-44CD-BCA1-A788ABE0B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56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9916B-911C-4AA7-9600-BA77CC4C8F2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89B3A41-78E7-98F8-95B8-736AC1FA531E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9549D2B-16AE-5961-B9B3-5DFC447A5670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02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9916B-911C-4AA7-9600-BA77CC4C8F2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8CABEC4-0B08-23F5-8EE7-D29E676BA919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E12DE00-D963-0BD5-DEE6-95EBA8EC2AC9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4817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F159916B-911C-4AA7-9600-BA77CC4C8F2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r>
              <a:rPr lang="en-US"/>
              <a:t>&lt;##&gt;</a:t>
            </a:r>
            <a:endParaRPr lang="en-US" dirty="0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B4F3A02A-57DB-01BE-7C47-59F32384B226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8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63" r:id="rId14"/>
    <p:sldLayoutId id="2147483664" r:id="rId15"/>
    <p:sldLayoutId id="2147483651" r:id="rId16"/>
    <p:sldLayoutId id="2147483662" r:id="rId17"/>
    <p:sldLayoutId id="2147483665" r:id="rId18"/>
    <p:sldLayoutId id="2147483658" r:id="rId19"/>
    <p:sldLayoutId id="2147483666" r:id="rId20"/>
    <p:sldLayoutId id="2147483670" r:id="rId21"/>
    <p:sldLayoutId id="2147483661" r:id="rId22"/>
    <p:sldLayoutId id="2147483655" r:id="rId2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83688" y="1033803"/>
            <a:ext cx="5627368" cy="4790394"/>
          </a:xfrm>
          <a:scene3d>
            <a:camera prst="orthographicFront"/>
            <a:lightRig rig="threePt" dir="t"/>
          </a:scene3d>
        </p:spPr>
        <p:txBody>
          <a:bodyPr anchor="ctr">
            <a:normAutofit/>
          </a:bodyPr>
          <a:lstStyle/>
          <a:p>
            <a:r>
              <a:rPr lang="en-US" dirty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</a:rPr>
              <a:t>IA's new counselling service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68D447-28D3-4F5F-B2DC-FD67E90158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35960" y="1340768"/>
            <a:ext cx="6456040" cy="4416425"/>
          </a:xfrm>
        </p:spPr>
        <p:txBody>
          <a:bodyPr anchor="ctr">
            <a:normAutofit/>
          </a:bodyPr>
          <a:lstStyle/>
          <a:p>
            <a:r>
              <a:rPr lang="en-US" sz="2800" b="1" dirty="0"/>
              <a:t>Carrie Helman / Aileen Macarthur</a:t>
            </a:r>
            <a:br>
              <a:rPr lang="en-US" sz="2800" b="1" dirty="0"/>
            </a:br>
            <a:r>
              <a:rPr lang="en-US" sz="2800" b="1" dirty="0"/>
              <a:t>Ostomy Psychotherapists</a:t>
            </a:r>
          </a:p>
        </p:txBody>
      </p:sp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78341B-1711-13AC-64B2-B7A8C61D9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4618">
            <a:off x="3287688" y="116632"/>
            <a:ext cx="6624736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31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8F03502-F6FC-E1F1-BF78-BAAFA02DBA8F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u="sng" cap="all" spc="400" dirty="0">
                <a:latin typeface="+mj-lt"/>
                <a:ea typeface="+mj-ea"/>
                <a:cs typeface="+mj-cs"/>
              </a:rPr>
              <a:t>WHO ARE WE</a:t>
            </a:r>
            <a:r>
              <a:rPr lang="en-US" sz="4400" b="1" cap="all" spc="400" dirty="0">
                <a:latin typeface="+mj-lt"/>
                <a:ea typeface="+mj-ea"/>
                <a:cs typeface="+mj-cs"/>
              </a:rPr>
              <a:t>?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cap="all" spc="400" dirty="0"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BE2866-A19B-3DE4-175D-8B6387A39F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614" b="4409"/>
          <a:stretch>
            <a:fillRect/>
          </a:stretch>
        </p:blipFill>
        <p:spPr>
          <a:xfrm>
            <a:off x="263352" y="1823992"/>
            <a:ext cx="5181600" cy="4351338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6913F6-802E-5581-93BE-CB1A21E6C17D}"/>
              </a:ext>
            </a:extLst>
          </p:cNvPr>
          <p:cNvSpPr txBox="1"/>
          <p:nvPr/>
        </p:nvSpPr>
        <p:spPr>
          <a:xfrm>
            <a:off x="5879976" y="1661817"/>
            <a:ext cx="61926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400" b="1" spc="200" dirty="0"/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b="1" spc="200" dirty="0"/>
              <a:t>•  Carrie: Psychotherapist &amp; Ostomate                     </a:t>
            </a:r>
            <a:br>
              <a:rPr lang="en-US" sz="2400" b="1" spc="200" dirty="0"/>
            </a:br>
            <a:r>
              <a:rPr lang="en-US" sz="2400" b="1" spc="200" dirty="0"/>
              <a:t>    (25+ years)</a:t>
            </a:r>
            <a:br>
              <a:rPr lang="en-US" sz="2400" b="1" spc="200" dirty="0"/>
            </a:br>
            <a:endParaRPr lang="en-US" sz="2400" b="1" spc="200" dirty="0"/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b="1" spc="200" dirty="0"/>
              <a:t>•  Aileen: Psychotherapist &amp; Lived </a:t>
            </a:r>
            <a:br>
              <a:rPr lang="en-US" sz="2400" b="1" spc="200" dirty="0"/>
            </a:br>
            <a:r>
              <a:rPr lang="en-US" sz="2400" b="1" spc="200" dirty="0"/>
              <a:t>    Experience (caring for her late Mum </a:t>
            </a:r>
            <a:br>
              <a:rPr lang="en-US" sz="2400" b="1" spc="200" dirty="0"/>
            </a:br>
            <a:r>
              <a:rPr lang="en-US" sz="2400" b="1" spc="200" dirty="0"/>
              <a:t>    – an ostomate).</a:t>
            </a:r>
            <a:br>
              <a:rPr lang="en-US" sz="2400" b="1" spc="200" dirty="0"/>
            </a:br>
            <a:endParaRPr lang="en-US" sz="2400" b="1" spc="200" dirty="0"/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b="1" spc="200" dirty="0"/>
              <a:t>•  Qualified &amp; Lived Experience</a:t>
            </a:r>
            <a:br>
              <a:rPr lang="en-US" sz="2400" b="1" spc="200" dirty="0"/>
            </a:br>
            <a:endParaRPr lang="en-US" sz="2400" b="1" spc="200" dirty="0"/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b="1" spc="200" dirty="0"/>
              <a:t>•  We Speak Your Language: </a:t>
            </a:r>
            <a:br>
              <a:rPr lang="en-US" sz="2400" b="1" spc="200" dirty="0"/>
            </a:br>
            <a:r>
              <a:rPr lang="en-US" sz="2400" b="1" spc="200" dirty="0"/>
              <a:t>    Professional support without the  </a:t>
            </a:r>
            <a:br>
              <a:rPr lang="en-US" sz="2400" b="1" spc="200" dirty="0"/>
            </a:br>
            <a:r>
              <a:rPr lang="en-US" sz="2400" b="1" spc="200" dirty="0"/>
              <a:t>    need for medical explanations.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400" b="1" spc="200" dirty="0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69E117DA-DE24-F192-8611-B0A665AF5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latin typeface="+mn-lt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8528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C8F347-E72A-46B5-623D-2188B3B405DC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u="sng" dirty="0">
                <a:latin typeface="+mj-lt"/>
                <a:ea typeface="+mj-ea"/>
                <a:cs typeface="+mj-cs"/>
              </a:rPr>
              <a:t>PEER SUPPORT: IA ONE2ONE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2FE824-B2FC-3437-EFF8-DB552B6FE23C}"/>
              </a:ext>
            </a:extLst>
          </p:cNvPr>
          <p:cNvSpPr txBox="1"/>
          <p:nvPr/>
        </p:nvSpPr>
        <p:spPr>
          <a:xfrm>
            <a:off x="335360" y="2075614"/>
            <a:ext cx="5540424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/>
              <a:t>• Support from people like you</a:t>
            </a:r>
            <a:br>
              <a:rPr lang="en-US" sz="2400" b="1" dirty="0"/>
            </a:br>
            <a:br>
              <a:rPr lang="en-US" sz="2400" b="1" dirty="0"/>
            </a:br>
            <a:r>
              <a:rPr lang="en-US" sz="2400" b="1" dirty="0"/>
              <a:t>• Volunteers Experience: 18+ months with an ileostomy or internal pouch.</a:t>
            </a:r>
            <a:br>
              <a:rPr lang="en-US" sz="2400" b="1" dirty="0"/>
            </a:br>
            <a:br>
              <a:rPr lang="en-US" sz="2400" b="1" dirty="0"/>
            </a:br>
            <a:r>
              <a:rPr lang="en-US" sz="2400" b="1" dirty="0"/>
              <a:t>• Trained Listeners: Not clinical, but highly trained in communication.</a:t>
            </a:r>
            <a:br>
              <a:rPr lang="en-US" sz="2400" b="1" dirty="0"/>
            </a:br>
            <a:br>
              <a:rPr lang="en-US" sz="2400" b="1" dirty="0"/>
            </a:br>
            <a:r>
              <a:rPr lang="en-US" sz="2400" b="1" dirty="0"/>
              <a:t>• The Goal: Helping you make sense of your own journey.</a:t>
            </a:r>
            <a:br>
              <a:rPr lang="en-US" sz="2400" b="1" dirty="0"/>
            </a:b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390C1E-48AD-90E1-AC7A-876B261CBB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949" r="17067" b="-1"/>
          <a:stretch>
            <a:fillRect/>
          </a:stretch>
        </p:blipFill>
        <p:spPr>
          <a:xfrm>
            <a:off x="6172200" y="1825625"/>
            <a:ext cx="5181600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0807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6FD3B0-57C4-9558-3A84-2B010E7C1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576664"/>
            <a:ext cx="2381250" cy="1905000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C51B0991-A812-8C54-F72B-E5A89A137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7640" y="576664"/>
            <a:ext cx="10996720" cy="5704672"/>
          </a:xfrm>
        </p:spPr>
        <p:txBody>
          <a:bodyPr>
            <a:normAutofit/>
          </a:bodyPr>
          <a:lstStyle/>
          <a:p>
            <a:r>
              <a:rPr lang="en-GB" dirty="0"/>
              <a:t> </a:t>
            </a:r>
          </a:p>
          <a:p>
            <a:pPr lvl="0"/>
            <a:endParaRPr lang="en-GB" dirty="0"/>
          </a:p>
          <a:p>
            <a:pPr lvl="0" algn="ctr"/>
            <a:r>
              <a:rPr lang="en-GB" sz="3200" b="1" dirty="0">
                <a:solidFill>
                  <a:schemeClr val="tx1"/>
                </a:solidFill>
              </a:rPr>
              <a:t>• Free-of-Charge</a:t>
            </a:r>
          </a:p>
          <a:p>
            <a:pPr lvl="0" algn="ctr"/>
            <a:endParaRPr lang="en-GB" sz="3200" b="1" dirty="0">
              <a:solidFill>
                <a:schemeClr val="tx1"/>
              </a:solidFill>
            </a:endParaRPr>
          </a:p>
          <a:p>
            <a:pPr lvl="0" algn="ctr"/>
            <a:r>
              <a:rPr lang="en-GB" sz="3200" b="1" dirty="0">
                <a:solidFill>
                  <a:schemeClr val="tx1"/>
                </a:solidFill>
              </a:rPr>
              <a:t>• Pre-op Support: 3 Sessions.</a:t>
            </a:r>
          </a:p>
          <a:p>
            <a:pPr lvl="0" algn="ctr"/>
            <a:endParaRPr lang="en-GB" sz="3200" b="1" dirty="0">
              <a:solidFill>
                <a:schemeClr val="tx1"/>
              </a:solidFill>
            </a:endParaRPr>
          </a:p>
          <a:p>
            <a:pPr lvl="0" algn="ctr"/>
            <a:r>
              <a:rPr lang="en-GB" sz="3200" b="1" dirty="0">
                <a:solidFill>
                  <a:schemeClr val="tx1"/>
                </a:solidFill>
              </a:rPr>
              <a:t>• Post-op Support: 6 Sessions.</a:t>
            </a:r>
          </a:p>
          <a:p>
            <a:pPr lvl="0" algn="ctr"/>
            <a:endParaRPr lang="en-GB" sz="3200" b="1" dirty="0">
              <a:solidFill>
                <a:schemeClr val="tx1"/>
              </a:solidFill>
            </a:endParaRPr>
          </a:p>
          <a:p>
            <a:pPr lvl="0" algn="ctr"/>
            <a:r>
              <a:rPr lang="en-GB" sz="3200" b="1" dirty="0">
                <a:solidFill>
                  <a:schemeClr val="tx1"/>
                </a:solidFill>
              </a:rPr>
              <a:t>• Direct Contact: We reach out to you personally following a referral from Carol Katte (Stoma Nurse Liaison).</a:t>
            </a:r>
          </a:p>
          <a:p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66D277-9C87-3F88-133C-339E025024E0}"/>
              </a:ext>
            </a:extLst>
          </p:cNvPr>
          <p:cNvSpPr txBox="1"/>
          <p:nvPr/>
        </p:nvSpPr>
        <p:spPr>
          <a:xfrm>
            <a:off x="2999656" y="404664"/>
            <a:ext cx="644016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/>
              <a:t>IA’s NEW COUNSELLING SERVICE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071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CECDF6-E2E4-84CA-A540-F080BAB0B4E5}"/>
              </a:ext>
            </a:extLst>
          </p:cNvPr>
          <p:cNvSpPr txBox="1"/>
          <p:nvPr/>
        </p:nvSpPr>
        <p:spPr>
          <a:xfrm>
            <a:off x="3935760" y="345424"/>
            <a:ext cx="409015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u="sng"/>
              <a:t>THE ‘MESSY MIDDLE’</a:t>
            </a: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13CBFE-2A7E-9DB7-57D7-3D0AE686BE4C}"/>
              </a:ext>
            </a:extLst>
          </p:cNvPr>
          <p:cNvSpPr txBox="1"/>
          <p:nvPr/>
        </p:nvSpPr>
        <p:spPr>
          <a:xfrm>
            <a:off x="551384" y="1283428"/>
            <a:ext cx="702792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 </a:t>
            </a:r>
          </a:p>
          <a:p>
            <a:pPr lvl="0" algn="ctr"/>
            <a:r>
              <a:rPr lang="en-GB" sz="3200" b="1" dirty="0"/>
              <a:t>•  A Safe Space for the “Real” Stuff</a:t>
            </a:r>
            <a:br>
              <a:rPr lang="en-GB" sz="3200" b="1" dirty="0"/>
            </a:br>
            <a:endParaRPr lang="en-GB" sz="3200" b="1" dirty="0"/>
          </a:p>
          <a:p>
            <a:pPr lvl="0" algn="ctr"/>
            <a:r>
              <a:rPr lang="en-GB" sz="3200" b="1" dirty="0"/>
              <a:t>•  No “Filter” Required.</a:t>
            </a:r>
            <a:br>
              <a:rPr lang="en-GB" sz="3200" b="1" dirty="0"/>
            </a:br>
            <a:endParaRPr lang="en-GB" sz="3200" b="1" dirty="0"/>
          </a:p>
          <a:p>
            <a:pPr lvl="0" algn="ctr"/>
            <a:r>
              <a:rPr lang="en-GB" sz="3200" b="1" dirty="0"/>
              <a:t>•  Practical Empathy for “Bag-Brain.”</a:t>
            </a:r>
            <a:br>
              <a:rPr lang="en-GB" sz="3200" b="1" dirty="0"/>
            </a:br>
            <a:endParaRPr lang="en-GB" sz="3200" b="1" dirty="0"/>
          </a:p>
          <a:p>
            <a:pPr lvl="0" algn="ctr"/>
            <a:r>
              <a:rPr lang="en-GB" sz="3200" b="1" dirty="0"/>
              <a:t>•  Managing the invisible mental load.</a:t>
            </a:r>
          </a:p>
          <a:p>
            <a:pPr algn="ctr"/>
            <a:endParaRPr lang="en-GB" sz="32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42A0898-6318-6EBD-09DC-326FE58BC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176" y="1412776"/>
            <a:ext cx="407315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28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AAA0981-EC42-C5A0-B7C8-49BCC7E2B424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u="sng">
                <a:latin typeface="+mj-lt"/>
                <a:ea typeface="+mj-ea"/>
                <a:cs typeface="+mj-cs"/>
              </a:rPr>
              <a:t>COMMON THEMES</a:t>
            </a:r>
            <a:endParaRPr lang="en-US" sz="4400" u="sng"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BA218E-DE63-0201-3CC5-78D7ADF2D8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744" b="20274"/>
          <a:stretch>
            <a:fillRect/>
          </a:stretch>
        </p:blipFill>
        <p:spPr>
          <a:xfrm>
            <a:off x="191344" y="1825625"/>
            <a:ext cx="5472608" cy="4351338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29286F-1192-4965-5899-34C16077B29B}"/>
              </a:ext>
            </a:extLst>
          </p:cNvPr>
          <p:cNvSpPr txBox="1"/>
          <p:nvPr/>
        </p:nvSpPr>
        <p:spPr>
          <a:xfrm>
            <a:off x="5807968" y="1825625"/>
            <a:ext cx="63840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/>
              <a:t>•  Body Image &amp; Identity: Who am I now?</a:t>
            </a: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/>
              <a:t>•  Medical Trauma: Processing the 'How’ and 'Why.’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endParaRPr lang="en-US" sz="2400" b="1" dirty="0"/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/>
              <a:t>•  Relationships &amp; Intimacy: Navigating the "New Normal.“</a:t>
            </a: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/>
              <a:t>•  Hyper-vigilance: Managing the constant mental checks.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78016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DA42BF4-E88D-9647-6620-10B2388D368B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u="sng" cap="all" spc="400" dirty="0">
                <a:latin typeface="+mj-lt"/>
                <a:ea typeface="+mj-ea"/>
                <a:cs typeface="+mj-cs"/>
              </a:rPr>
              <a:t>ONE2ONE -v- PSYCHOTHERAPY</a:t>
            </a:r>
            <a:endParaRPr lang="en-US" sz="3700" u="sng" cap="all" spc="400" dirty="0"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700" cap="all" spc="4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6CEDBA-93AC-45F8-3B5F-A18CDF47470B}"/>
              </a:ext>
            </a:extLst>
          </p:cNvPr>
          <p:cNvSpPr txBox="1"/>
          <p:nvPr/>
        </p:nvSpPr>
        <p:spPr>
          <a:xfrm>
            <a:off x="263352" y="1497055"/>
            <a:ext cx="5976663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endParaRPr lang="en-US" sz="2400" b="1" dirty="0"/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/>
              <a:t>•  One2One Volunteers: 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/>
              <a:t>Practical tips, peer reassurance and  </a:t>
            </a:r>
            <a:br>
              <a:rPr lang="en-US" sz="2400" b="1" dirty="0"/>
            </a:br>
            <a:r>
              <a:rPr lang="en-US" sz="2400" b="1" dirty="0"/>
              <a:t>“The Path.”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endParaRPr lang="en-US" sz="2400" b="1" dirty="0"/>
          </a:p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/>
              <a:t>•  Psychotherapy: 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/>
              <a:t>Processing trauma, deep anxiety, and emotional "stuckness.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/>
              <a:t>•  The Partnership:  You can use both!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480D9C9-44E7-72D7-1D61-6DE7649C7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2300" y="1463304"/>
            <a:ext cx="2718627" cy="2718627"/>
          </a:xfrm>
          <a:prstGeom prst="rect">
            <a:avLst/>
          </a:prstGeom>
          <a:noFill/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CAC2BB6F-5C6C-2620-4F89-F8418110D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7C64EAA-DFE9-29C7-7FB0-07255FCD18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3601" y="3068960"/>
            <a:ext cx="3060404" cy="306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699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69DF09-D24B-6B65-32C9-72D745EDC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608" y="523960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b="1" u="sng" dirty="0"/>
              <a:t>YOUR JOURNEY, YOUR PACE</a:t>
            </a:r>
          </a:p>
          <a:p>
            <a:endParaRPr lang="en-GB" dirty="0"/>
          </a:p>
        </p:txBody>
      </p:sp>
      <p:graphicFrame>
        <p:nvGraphicFramePr>
          <p:cNvPr id="8" name="TextBox 5">
            <a:extLst>
              <a:ext uri="{FF2B5EF4-FFF2-40B4-BE49-F238E27FC236}">
                <a16:creationId xmlns:a16="http://schemas.microsoft.com/office/drawing/2014/main" id="{588B5C26-B350-D755-7E2A-C615E58C9F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4125119"/>
              </p:ext>
            </p:extLst>
          </p:nvPr>
        </p:nvGraphicFramePr>
        <p:xfrm>
          <a:off x="623392" y="16288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1130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9B727DE-9C16-360C-F34F-96B63BA55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4015992"/>
            <a:ext cx="7704856" cy="2301693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•  Stoma Soundtrack</a:t>
            </a:r>
            <a:br>
              <a:rPr lang="en-US" sz="3200" b="1" dirty="0"/>
            </a:br>
            <a:br>
              <a:rPr lang="en-US" sz="3200" b="1" dirty="0"/>
            </a:br>
            <a:r>
              <a:rPr lang="en-US" sz="3200" b="1" dirty="0"/>
              <a:t>•  Pouch Farts</a:t>
            </a:r>
            <a:br>
              <a:rPr lang="en-US" sz="3200" b="1" dirty="0"/>
            </a:br>
            <a:br>
              <a:rPr lang="en-US" sz="3200" b="1" dirty="0"/>
            </a:br>
            <a:r>
              <a:rPr lang="en-US" sz="3200" b="1" dirty="0"/>
              <a:t>•  Scary Stirrings </a:t>
            </a:r>
            <a:br>
              <a:rPr lang="en-US" sz="3200" b="1" dirty="0"/>
            </a:br>
            <a:br>
              <a:rPr lang="en-US" sz="3200" b="1" dirty="0"/>
            </a:br>
            <a:endParaRPr lang="en-US" sz="3200" b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67AB90-919C-547C-EA0C-C5763E0BC2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896" y="406075"/>
            <a:ext cx="5775960" cy="333945"/>
          </a:xfrm>
        </p:spPr>
        <p:txBody>
          <a:bodyPr>
            <a:noAutofit/>
          </a:bodyPr>
          <a:lstStyle/>
          <a:p>
            <a:pPr algn="ctr"/>
            <a:r>
              <a:rPr lang="en-US" sz="3600" b="1" u="sng" dirty="0"/>
              <a:t>….AND FINALLY!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3F70D1-02CF-8CC4-C615-A31550E0C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504" y="540316"/>
            <a:ext cx="5819244" cy="31767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C8413C-5372-026C-E851-9A62693BB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3365" y="2340517"/>
            <a:ext cx="5819243" cy="317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713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21B937-7172-47A3-B8EF-010B04CBBB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14FA603-F875-4A03-93C9-402691CFAD8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6BCCC5ED-FDC5-47FC-8E7E-D334979F14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3173</TotalTime>
  <Words>360</Words>
  <Application>Microsoft Office PowerPoint</Application>
  <PresentationFormat>Widescreen</PresentationFormat>
  <Paragraphs>62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IA's new counselling service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JOURNEY, YOUR PACE </vt:lpstr>
      <vt:lpstr>•  Stoma Soundtrack  •  Pouch Farts  •  Scary Stirrings 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Carrie Helman</dc:creator>
  <cp:lastModifiedBy>Carrie Helman</cp:lastModifiedBy>
  <cp:revision>12</cp:revision>
  <dcterms:created xsi:type="dcterms:W3CDTF">2026-05-03T15:51:51Z</dcterms:created>
  <dcterms:modified xsi:type="dcterms:W3CDTF">2026-05-05T21:58:09Z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