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74" r:id="rId3"/>
    <p:sldId id="269" r:id="rId4"/>
    <p:sldId id="259" r:id="rId5"/>
    <p:sldId id="271" r:id="rId6"/>
    <p:sldId id="266" r:id="rId7"/>
    <p:sldId id="270" r:id="rId8"/>
    <p:sldId id="273" r:id="rId9"/>
    <p:sldId id="275" r:id="rId10"/>
    <p:sldId id="272" r:id="rId11"/>
    <p:sldId id="261" r:id="rId12"/>
    <p:sldId id="276" r:id="rId13"/>
    <p:sldId id="262"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FFE8C3F-41B8-4F0C-B7E8-AEB859C8984D}" v="236" dt="2026-05-03T18:24:32.45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629"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yman bannaga" userId="07fce292dcf139a3" providerId="LiveId" clId="{AE21293D-2E55-465D-AA77-03725C6CCFF1}"/>
    <pc:docChg chg="undo redo custSel addSld delSld modSld sldOrd">
      <pc:chgData name="ayman bannaga" userId="07fce292dcf139a3" providerId="LiveId" clId="{AE21293D-2E55-465D-AA77-03725C6CCFF1}" dt="2026-05-03T18:24:36.920" v="3300" actId="20577"/>
      <pc:docMkLst>
        <pc:docMk/>
      </pc:docMkLst>
      <pc:sldChg chg="addSp delSp modSp new mod modTransition setBg">
        <pc:chgData name="ayman bannaga" userId="07fce292dcf139a3" providerId="LiveId" clId="{AE21293D-2E55-465D-AA77-03725C6CCFF1}" dt="2026-05-03T18:24:36.920" v="3300" actId="20577"/>
        <pc:sldMkLst>
          <pc:docMk/>
          <pc:sldMk cId="2882716068" sldId="256"/>
        </pc:sldMkLst>
        <pc:spChg chg="mod">
          <ac:chgData name="ayman bannaga" userId="07fce292dcf139a3" providerId="LiveId" clId="{AE21293D-2E55-465D-AA77-03725C6CCFF1}" dt="2026-05-03T13:30:54.246" v="2295" actId="1076"/>
          <ac:spMkLst>
            <pc:docMk/>
            <pc:sldMk cId="2882716068" sldId="256"/>
            <ac:spMk id="2" creationId="{F93F697B-60D1-0F1B-776B-7F43499EDA37}"/>
          </ac:spMkLst>
        </pc:spChg>
        <pc:spChg chg="mod">
          <ac:chgData name="ayman bannaga" userId="07fce292dcf139a3" providerId="LiveId" clId="{AE21293D-2E55-465D-AA77-03725C6CCFF1}" dt="2026-05-03T18:24:36.920" v="3300" actId="20577"/>
          <ac:spMkLst>
            <pc:docMk/>
            <pc:sldMk cId="2882716068" sldId="256"/>
            <ac:spMk id="3" creationId="{7E2DCABB-F180-001B-43CC-F20B8B46AA45}"/>
          </ac:spMkLst>
        </pc:spChg>
        <pc:spChg chg="add">
          <ac:chgData name="ayman bannaga" userId="07fce292dcf139a3" providerId="LiveId" clId="{AE21293D-2E55-465D-AA77-03725C6CCFF1}" dt="2026-05-03T11:33:12.798" v="31"/>
          <ac:spMkLst>
            <pc:docMk/>
            <pc:sldMk cId="2882716068" sldId="256"/>
            <ac:spMk id="4" creationId="{4CC02FF8-1548-AA0E-2A99-5BA6932B26AF}"/>
          </ac:spMkLst>
        </pc:spChg>
        <pc:spChg chg="add">
          <ac:chgData name="ayman bannaga" userId="07fce292dcf139a3" providerId="LiveId" clId="{AE21293D-2E55-465D-AA77-03725C6CCFF1}" dt="2026-05-03T11:33:12.798" v="31"/>
          <ac:spMkLst>
            <pc:docMk/>
            <pc:sldMk cId="2882716068" sldId="256"/>
            <ac:spMk id="5" creationId="{877CEAF4-8B37-A73C-11E4-E1B520C8FDD2}"/>
          </ac:spMkLst>
        </pc:spChg>
        <pc:spChg chg="add mod">
          <ac:chgData name="ayman bannaga" userId="07fce292dcf139a3" providerId="LiveId" clId="{AE21293D-2E55-465D-AA77-03725C6CCFF1}" dt="2026-05-03T11:33:22.265" v="33" actId="1076"/>
          <ac:spMkLst>
            <pc:docMk/>
            <pc:sldMk cId="2882716068" sldId="256"/>
            <ac:spMk id="6" creationId="{212BE6A1-6BA0-8E96-7A43-866EAE0D2392}"/>
          </ac:spMkLst>
        </pc:spChg>
        <pc:spChg chg="add del mod">
          <ac:chgData name="ayman bannaga" userId="07fce292dcf139a3" providerId="LiveId" clId="{AE21293D-2E55-465D-AA77-03725C6CCFF1}" dt="2026-05-03T11:34:21.291" v="36"/>
          <ac:spMkLst>
            <pc:docMk/>
            <pc:sldMk cId="2882716068" sldId="256"/>
            <ac:spMk id="7" creationId="{A90BB0E9-6FE8-C07A-F077-741B807848C5}"/>
          </ac:spMkLst>
        </pc:spChg>
        <pc:spChg chg="add">
          <ac:chgData name="ayman bannaga" userId="07fce292dcf139a3" providerId="LiveId" clId="{AE21293D-2E55-465D-AA77-03725C6CCFF1}" dt="2026-05-03T13:30:18.714" v="2289" actId="26606"/>
          <ac:spMkLst>
            <pc:docMk/>
            <pc:sldMk cId="2882716068" sldId="256"/>
            <ac:spMk id="2057" creationId="{081EA652-8C6A-4E69-BEB9-170809474553}"/>
          </ac:spMkLst>
        </pc:spChg>
        <pc:spChg chg="add">
          <ac:chgData name="ayman bannaga" userId="07fce292dcf139a3" providerId="LiveId" clId="{AE21293D-2E55-465D-AA77-03725C6CCFF1}" dt="2026-05-03T13:30:18.714" v="2289" actId="26606"/>
          <ac:spMkLst>
            <pc:docMk/>
            <pc:sldMk cId="2882716068" sldId="256"/>
            <ac:spMk id="2059" creationId="{5298780A-33B9-4EA2-8F67-DE68AD62841B}"/>
          </ac:spMkLst>
        </pc:spChg>
        <pc:spChg chg="add">
          <ac:chgData name="ayman bannaga" userId="07fce292dcf139a3" providerId="LiveId" clId="{AE21293D-2E55-465D-AA77-03725C6CCFF1}" dt="2026-05-03T13:30:18.714" v="2289" actId="26606"/>
          <ac:spMkLst>
            <pc:docMk/>
            <pc:sldMk cId="2882716068" sldId="256"/>
            <ac:spMk id="2061" creationId="{7F488E8B-4E1E-4402-8935-D4E6C02615C7}"/>
          </ac:spMkLst>
        </pc:spChg>
        <pc:picChg chg="add">
          <ac:chgData name="ayman bannaga" userId="07fce292dcf139a3" providerId="LiveId" clId="{AE21293D-2E55-465D-AA77-03725C6CCFF1}" dt="2026-05-03T11:33:12.798" v="31"/>
          <ac:picMkLst>
            <pc:docMk/>
            <pc:sldMk cId="2882716068" sldId="256"/>
            <ac:picMk id="2049" creationId="{DF271228-5012-07A3-3DE2-8E5822DB7CF8}"/>
          </ac:picMkLst>
        </pc:picChg>
        <pc:picChg chg="add mod">
          <ac:chgData name="ayman bannaga" userId="07fce292dcf139a3" providerId="LiveId" clId="{AE21293D-2E55-465D-AA77-03725C6CCFF1}" dt="2026-05-03T11:33:22.265" v="33" actId="1076"/>
          <ac:picMkLst>
            <pc:docMk/>
            <pc:sldMk cId="2882716068" sldId="256"/>
            <ac:picMk id="2052" creationId="{63E06513-3657-A03F-E43C-05982471DAC5}"/>
          </ac:picMkLst>
        </pc:picChg>
      </pc:sldChg>
      <pc:sldChg chg="modSp new del mod modTransition">
        <pc:chgData name="ayman bannaga" userId="07fce292dcf139a3" providerId="LiveId" clId="{AE21293D-2E55-465D-AA77-03725C6CCFF1}" dt="2026-05-03T12:45:02.660" v="1295" actId="47"/>
        <pc:sldMkLst>
          <pc:docMk/>
          <pc:sldMk cId="805125286" sldId="257"/>
        </pc:sldMkLst>
        <pc:spChg chg="mod">
          <ac:chgData name="ayman bannaga" userId="07fce292dcf139a3" providerId="LiveId" clId="{AE21293D-2E55-465D-AA77-03725C6CCFF1}" dt="2026-05-03T11:45:35.905" v="448" actId="20577"/>
          <ac:spMkLst>
            <pc:docMk/>
            <pc:sldMk cId="805125286" sldId="257"/>
            <ac:spMk id="2" creationId="{EF4A2E43-5B80-12DD-68A4-04323FDA168E}"/>
          </ac:spMkLst>
        </pc:spChg>
        <pc:spChg chg="mod">
          <ac:chgData name="ayman bannaga" userId="07fce292dcf139a3" providerId="LiveId" clId="{AE21293D-2E55-465D-AA77-03725C6CCFF1}" dt="2026-05-03T12:24:07.589" v="1136" actId="20577"/>
          <ac:spMkLst>
            <pc:docMk/>
            <pc:sldMk cId="805125286" sldId="257"/>
            <ac:spMk id="3" creationId="{5CA926B6-F3D9-67F9-BD38-072C4B07FC00}"/>
          </ac:spMkLst>
        </pc:spChg>
      </pc:sldChg>
      <pc:sldChg chg="modSp new del mod modTransition">
        <pc:chgData name="ayman bannaga" userId="07fce292dcf139a3" providerId="LiveId" clId="{AE21293D-2E55-465D-AA77-03725C6CCFF1}" dt="2026-05-03T12:45:02.660" v="1295" actId="47"/>
        <pc:sldMkLst>
          <pc:docMk/>
          <pc:sldMk cId="1340667066" sldId="258"/>
        </pc:sldMkLst>
        <pc:spChg chg="mod">
          <ac:chgData name="ayman bannaga" userId="07fce292dcf139a3" providerId="LiveId" clId="{AE21293D-2E55-465D-AA77-03725C6CCFF1}" dt="2026-05-03T11:45:45.346" v="458" actId="20577"/>
          <ac:spMkLst>
            <pc:docMk/>
            <pc:sldMk cId="1340667066" sldId="258"/>
            <ac:spMk id="2" creationId="{C21E7982-F529-F681-BCF5-D6C51E0D5D5D}"/>
          </ac:spMkLst>
        </pc:spChg>
      </pc:sldChg>
      <pc:sldChg chg="modSp new mod ord modTransition">
        <pc:chgData name="ayman bannaga" userId="07fce292dcf139a3" providerId="LiveId" clId="{AE21293D-2E55-465D-AA77-03725C6CCFF1}" dt="2026-05-03T18:20:48.696" v="3278" actId="20577"/>
        <pc:sldMkLst>
          <pc:docMk/>
          <pc:sldMk cId="1896602733" sldId="259"/>
        </pc:sldMkLst>
        <pc:spChg chg="mod">
          <ac:chgData name="ayman bannaga" userId="07fce292dcf139a3" providerId="LiveId" clId="{AE21293D-2E55-465D-AA77-03725C6CCFF1}" dt="2026-05-03T13:57:42.389" v="2960" actId="1076"/>
          <ac:spMkLst>
            <pc:docMk/>
            <pc:sldMk cId="1896602733" sldId="259"/>
            <ac:spMk id="2" creationId="{455CFDDD-E11C-A03D-3FC7-7B5E7F36544B}"/>
          </ac:spMkLst>
        </pc:spChg>
        <pc:spChg chg="mod">
          <ac:chgData name="ayman bannaga" userId="07fce292dcf139a3" providerId="LiveId" clId="{AE21293D-2E55-465D-AA77-03725C6CCFF1}" dt="2026-05-03T18:20:48.696" v="3278" actId="20577"/>
          <ac:spMkLst>
            <pc:docMk/>
            <pc:sldMk cId="1896602733" sldId="259"/>
            <ac:spMk id="3" creationId="{8E27605E-5354-F385-B557-0B387C649B68}"/>
          </ac:spMkLst>
        </pc:spChg>
      </pc:sldChg>
      <pc:sldChg chg="modSp new del mod modTransition">
        <pc:chgData name="ayman bannaga" userId="07fce292dcf139a3" providerId="LiveId" clId="{AE21293D-2E55-465D-AA77-03725C6CCFF1}" dt="2026-05-03T13:14:46.537" v="2117" actId="47"/>
        <pc:sldMkLst>
          <pc:docMk/>
          <pc:sldMk cId="2971925655" sldId="260"/>
        </pc:sldMkLst>
        <pc:spChg chg="mod">
          <ac:chgData name="ayman bannaga" userId="07fce292dcf139a3" providerId="LiveId" clId="{AE21293D-2E55-465D-AA77-03725C6CCFF1}" dt="2026-05-03T11:37:13.429" v="187" actId="20577"/>
          <ac:spMkLst>
            <pc:docMk/>
            <pc:sldMk cId="2971925655" sldId="260"/>
            <ac:spMk id="2" creationId="{C26D0DE9-7631-DD52-ABBE-462265C38FE6}"/>
          </ac:spMkLst>
        </pc:spChg>
        <pc:spChg chg="mod">
          <ac:chgData name="ayman bannaga" userId="07fce292dcf139a3" providerId="LiveId" clId="{AE21293D-2E55-465D-AA77-03725C6CCFF1}" dt="2026-05-03T12:34:54.269" v="1254" actId="20577"/>
          <ac:spMkLst>
            <pc:docMk/>
            <pc:sldMk cId="2971925655" sldId="260"/>
            <ac:spMk id="3" creationId="{F14254BD-B170-0588-D14A-FCB1671C2218}"/>
          </ac:spMkLst>
        </pc:spChg>
      </pc:sldChg>
      <pc:sldChg chg="modSp new mod ord modTransition">
        <pc:chgData name="ayman bannaga" userId="07fce292dcf139a3" providerId="LiveId" clId="{AE21293D-2E55-465D-AA77-03725C6CCFF1}" dt="2026-05-03T13:58:11.545" v="2964" actId="1076"/>
        <pc:sldMkLst>
          <pc:docMk/>
          <pc:sldMk cId="1356390095" sldId="261"/>
        </pc:sldMkLst>
        <pc:spChg chg="mod">
          <ac:chgData name="ayman bannaga" userId="07fce292dcf139a3" providerId="LiveId" clId="{AE21293D-2E55-465D-AA77-03725C6CCFF1}" dt="2026-05-03T13:35:36.214" v="2408" actId="1076"/>
          <ac:spMkLst>
            <pc:docMk/>
            <pc:sldMk cId="1356390095" sldId="261"/>
            <ac:spMk id="2" creationId="{04B6C76D-D28F-2357-7155-252E34059492}"/>
          </ac:spMkLst>
        </pc:spChg>
        <pc:spChg chg="mod">
          <ac:chgData name="ayman bannaga" userId="07fce292dcf139a3" providerId="LiveId" clId="{AE21293D-2E55-465D-AA77-03725C6CCFF1}" dt="2026-05-03T13:58:11.545" v="2964" actId="1076"/>
          <ac:spMkLst>
            <pc:docMk/>
            <pc:sldMk cId="1356390095" sldId="261"/>
            <ac:spMk id="3" creationId="{CCE7CAF8-AC4C-1C0F-FD2F-217A6CC1F9E3}"/>
          </ac:spMkLst>
        </pc:spChg>
      </pc:sldChg>
      <pc:sldChg chg="addSp delSp modSp new mod modTransition">
        <pc:chgData name="ayman bannaga" userId="07fce292dcf139a3" providerId="LiveId" clId="{AE21293D-2E55-465D-AA77-03725C6CCFF1}" dt="2026-05-03T18:19:55.217" v="3269" actId="20577"/>
        <pc:sldMkLst>
          <pc:docMk/>
          <pc:sldMk cId="3807094844" sldId="262"/>
        </pc:sldMkLst>
        <pc:spChg chg="del mod">
          <ac:chgData name="ayman bannaga" userId="07fce292dcf139a3" providerId="LiveId" clId="{AE21293D-2E55-465D-AA77-03725C6CCFF1}" dt="2026-05-03T11:50:33.903" v="550" actId="478"/>
          <ac:spMkLst>
            <pc:docMk/>
            <pc:sldMk cId="3807094844" sldId="262"/>
            <ac:spMk id="2" creationId="{2FD8C0AF-992D-1B9B-CEE3-6D1136DB536E}"/>
          </ac:spMkLst>
        </pc:spChg>
        <pc:spChg chg="mod">
          <ac:chgData name="ayman bannaga" userId="07fce292dcf139a3" providerId="LiveId" clId="{AE21293D-2E55-465D-AA77-03725C6CCFF1}" dt="2026-05-03T18:19:55.217" v="3269" actId="20577"/>
          <ac:spMkLst>
            <pc:docMk/>
            <pc:sldMk cId="3807094844" sldId="262"/>
            <ac:spMk id="3" creationId="{7DE3D343-A3A3-318E-AC77-D1B23EB52095}"/>
          </ac:spMkLst>
        </pc:spChg>
        <pc:spChg chg="add mod">
          <ac:chgData name="ayman bannaga" userId="07fce292dcf139a3" providerId="LiveId" clId="{AE21293D-2E55-465D-AA77-03725C6CCFF1}" dt="2026-05-03T18:19:50.429" v="3268" actId="1076"/>
          <ac:spMkLst>
            <pc:docMk/>
            <pc:sldMk cId="3807094844" sldId="262"/>
            <ac:spMk id="5" creationId="{95B04967-2248-131B-D8D7-D03F359314B4}"/>
          </ac:spMkLst>
        </pc:spChg>
      </pc:sldChg>
      <pc:sldChg chg="new del">
        <pc:chgData name="ayman bannaga" userId="07fce292dcf139a3" providerId="LiveId" clId="{AE21293D-2E55-465D-AA77-03725C6CCFF1}" dt="2026-05-03T11:35:21.370" v="120" actId="47"/>
        <pc:sldMkLst>
          <pc:docMk/>
          <pc:sldMk cId="1453463457" sldId="263"/>
        </pc:sldMkLst>
      </pc:sldChg>
      <pc:sldChg chg="addSp delSp modSp new del mod modTransition setBg">
        <pc:chgData name="ayman bannaga" userId="07fce292dcf139a3" providerId="LiveId" clId="{AE21293D-2E55-465D-AA77-03725C6CCFF1}" dt="2026-05-03T12:54:59.187" v="1652" actId="47"/>
        <pc:sldMkLst>
          <pc:docMk/>
          <pc:sldMk cId="3544350436" sldId="263"/>
        </pc:sldMkLst>
        <pc:spChg chg="mod">
          <ac:chgData name="ayman bannaga" userId="07fce292dcf139a3" providerId="LiveId" clId="{AE21293D-2E55-465D-AA77-03725C6CCFF1}" dt="2026-05-03T12:27:22.184" v="1141" actId="26606"/>
          <ac:spMkLst>
            <pc:docMk/>
            <pc:sldMk cId="3544350436" sldId="263"/>
            <ac:spMk id="2" creationId="{3DEA7C0B-CA78-5684-AC0C-68003CCE82D1}"/>
          </ac:spMkLst>
        </pc:spChg>
        <pc:spChg chg="del">
          <ac:chgData name="ayman bannaga" userId="07fce292dcf139a3" providerId="LiveId" clId="{AE21293D-2E55-465D-AA77-03725C6CCFF1}" dt="2026-05-03T12:24:38.962" v="1137"/>
          <ac:spMkLst>
            <pc:docMk/>
            <pc:sldMk cId="3544350436" sldId="263"/>
            <ac:spMk id="3" creationId="{50D91F58-F2B5-5CB0-0687-DBBA9D4CB0D6}"/>
          </ac:spMkLst>
        </pc:spChg>
        <pc:spChg chg="add del mod">
          <ac:chgData name="ayman bannaga" userId="07fce292dcf139a3" providerId="LiveId" clId="{AE21293D-2E55-465D-AA77-03725C6CCFF1}" dt="2026-05-03T12:27:16.563" v="1140"/>
          <ac:spMkLst>
            <pc:docMk/>
            <pc:sldMk cId="3544350436" sldId="263"/>
            <ac:spMk id="6" creationId="{A8176B76-F726-2845-6D6D-7FEC5ADED0DF}"/>
          </ac:spMkLst>
        </pc:spChg>
        <pc:spChg chg="add del">
          <ac:chgData name="ayman bannaga" userId="07fce292dcf139a3" providerId="LiveId" clId="{AE21293D-2E55-465D-AA77-03725C6CCFF1}" dt="2026-05-03T12:27:22.184" v="1141" actId="26606"/>
          <ac:spMkLst>
            <pc:docMk/>
            <pc:sldMk cId="3544350436" sldId="263"/>
            <ac:spMk id="9" creationId="{53B021B3-DE93-4AB7-8A18-CF5F1CED88B8}"/>
          </ac:spMkLst>
        </pc:spChg>
        <pc:spChg chg="add del">
          <ac:chgData name="ayman bannaga" userId="07fce292dcf139a3" providerId="LiveId" clId="{AE21293D-2E55-465D-AA77-03725C6CCFF1}" dt="2026-05-03T12:27:22.184" v="1141" actId="26606"/>
          <ac:spMkLst>
            <pc:docMk/>
            <pc:sldMk cId="3544350436" sldId="263"/>
            <ac:spMk id="11" creationId="{52D502E5-F6B4-4D58-B4AE-FC466FF15EE8}"/>
          </ac:spMkLst>
        </pc:spChg>
        <pc:spChg chg="add del">
          <ac:chgData name="ayman bannaga" userId="07fce292dcf139a3" providerId="LiveId" clId="{AE21293D-2E55-465D-AA77-03725C6CCFF1}" dt="2026-05-03T12:27:22.184" v="1141" actId="26606"/>
          <ac:spMkLst>
            <pc:docMk/>
            <pc:sldMk cId="3544350436" sldId="263"/>
            <ac:spMk id="13" creationId="{9DECDBF4-02B6-4BB4-B65B-B8107AD6A9E8}"/>
          </ac:spMkLst>
        </pc:spChg>
        <pc:spChg chg="add">
          <ac:chgData name="ayman bannaga" userId="07fce292dcf139a3" providerId="LiveId" clId="{AE21293D-2E55-465D-AA77-03725C6CCFF1}" dt="2026-05-03T12:27:22.184" v="1141" actId="26606"/>
          <ac:spMkLst>
            <pc:docMk/>
            <pc:sldMk cId="3544350436" sldId="263"/>
            <ac:spMk id="18" creationId="{7301F447-EEF7-48F5-AF73-7566EE7F64AD}"/>
          </ac:spMkLst>
        </pc:spChg>
        <pc:spChg chg="add">
          <ac:chgData name="ayman bannaga" userId="07fce292dcf139a3" providerId="LiveId" clId="{AE21293D-2E55-465D-AA77-03725C6CCFF1}" dt="2026-05-03T12:27:22.184" v="1141" actId="26606"/>
          <ac:spMkLst>
            <pc:docMk/>
            <pc:sldMk cId="3544350436" sldId="263"/>
            <ac:spMk id="20" creationId="{F7117410-A2A4-4085-9ADC-46744551DBDE}"/>
          </ac:spMkLst>
        </pc:spChg>
        <pc:spChg chg="add">
          <ac:chgData name="ayman bannaga" userId="07fce292dcf139a3" providerId="LiveId" clId="{AE21293D-2E55-465D-AA77-03725C6CCFF1}" dt="2026-05-03T12:27:22.184" v="1141" actId="26606"/>
          <ac:spMkLst>
            <pc:docMk/>
            <pc:sldMk cId="3544350436" sldId="263"/>
            <ac:spMk id="22" creationId="{99F74EB5-E547-4FB4-95F5-BCC788F3C4A0}"/>
          </ac:spMkLst>
        </pc:spChg>
        <pc:graphicFrameChg chg="add del mod modGraphic">
          <ac:chgData name="ayman bannaga" userId="07fce292dcf139a3" providerId="LiveId" clId="{AE21293D-2E55-465D-AA77-03725C6CCFF1}" dt="2026-05-03T12:27:14.862" v="1139" actId="478"/>
          <ac:graphicFrameMkLst>
            <pc:docMk/>
            <pc:sldMk cId="3544350436" sldId="263"/>
            <ac:graphicFrameMk id="4" creationId="{2C6ABDBF-93E1-094F-F3CE-67707399FD0F}"/>
          </ac:graphicFrameMkLst>
        </pc:graphicFrameChg>
        <pc:graphicFrameChg chg="add mod modGraphic">
          <ac:chgData name="ayman bannaga" userId="07fce292dcf139a3" providerId="LiveId" clId="{AE21293D-2E55-465D-AA77-03725C6CCFF1}" dt="2026-05-03T12:27:22.184" v="1141" actId="26606"/>
          <ac:graphicFrameMkLst>
            <pc:docMk/>
            <pc:sldMk cId="3544350436" sldId="263"/>
            <ac:graphicFrameMk id="7" creationId="{29F30153-D4C5-EE3C-36E1-6CF64EA022CD}"/>
          </ac:graphicFrameMkLst>
        </pc:graphicFrameChg>
      </pc:sldChg>
      <pc:sldChg chg="modSp new del mod ord modTransition">
        <pc:chgData name="ayman bannaga" userId="07fce292dcf139a3" providerId="LiveId" clId="{AE21293D-2E55-465D-AA77-03725C6CCFF1}" dt="2026-05-03T13:14:49.897" v="2118" actId="47"/>
        <pc:sldMkLst>
          <pc:docMk/>
          <pc:sldMk cId="1518802633" sldId="264"/>
        </pc:sldMkLst>
        <pc:spChg chg="mod">
          <ac:chgData name="ayman bannaga" userId="07fce292dcf139a3" providerId="LiveId" clId="{AE21293D-2E55-465D-AA77-03725C6CCFF1}" dt="2026-05-03T11:58:23.989" v="622" actId="20577"/>
          <ac:spMkLst>
            <pc:docMk/>
            <pc:sldMk cId="1518802633" sldId="264"/>
            <ac:spMk id="2" creationId="{E1B6163E-DBCC-7FD5-07DB-4498824A4769}"/>
          </ac:spMkLst>
        </pc:spChg>
        <pc:spChg chg="mod">
          <ac:chgData name="ayman bannaga" userId="07fce292dcf139a3" providerId="LiveId" clId="{AE21293D-2E55-465D-AA77-03725C6CCFF1}" dt="2026-05-03T11:58:12.372" v="591" actId="113"/>
          <ac:spMkLst>
            <pc:docMk/>
            <pc:sldMk cId="1518802633" sldId="264"/>
            <ac:spMk id="3" creationId="{DBC9A5E5-E688-666B-9AD7-826A0B779B4A}"/>
          </ac:spMkLst>
        </pc:spChg>
      </pc:sldChg>
      <pc:sldChg chg="new del">
        <pc:chgData name="ayman bannaga" userId="07fce292dcf139a3" providerId="LiveId" clId="{AE21293D-2E55-465D-AA77-03725C6CCFF1}" dt="2026-05-03T11:39:47.643" v="286" actId="47"/>
        <pc:sldMkLst>
          <pc:docMk/>
          <pc:sldMk cId="3383116650" sldId="265"/>
        </pc:sldMkLst>
      </pc:sldChg>
      <pc:sldChg chg="modSp new del mod modTransition">
        <pc:chgData name="ayman bannaga" userId="07fce292dcf139a3" providerId="LiveId" clId="{AE21293D-2E55-465D-AA77-03725C6CCFF1}" dt="2026-05-03T13:14:46.537" v="2117" actId="47"/>
        <pc:sldMkLst>
          <pc:docMk/>
          <pc:sldMk cId="3387112412" sldId="265"/>
        </pc:sldMkLst>
        <pc:spChg chg="mod">
          <ac:chgData name="ayman bannaga" userId="07fce292dcf139a3" providerId="LiveId" clId="{AE21293D-2E55-465D-AA77-03725C6CCFF1}" dt="2026-05-03T11:51:49.428" v="587" actId="27636"/>
          <ac:spMkLst>
            <pc:docMk/>
            <pc:sldMk cId="3387112412" sldId="265"/>
            <ac:spMk id="2" creationId="{63B7575B-0A32-82BE-1BB1-2F683CDAAA6D}"/>
          </ac:spMkLst>
        </pc:spChg>
        <pc:spChg chg="mod">
          <ac:chgData name="ayman bannaga" userId="07fce292dcf139a3" providerId="LiveId" clId="{AE21293D-2E55-465D-AA77-03725C6CCFF1}" dt="2026-05-03T11:42:18.565" v="306" actId="20577"/>
          <ac:spMkLst>
            <pc:docMk/>
            <pc:sldMk cId="3387112412" sldId="265"/>
            <ac:spMk id="3" creationId="{6E2F6BE5-68D7-9EFD-EF2F-5B5678912BEF}"/>
          </ac:spMkLst>
        </pc:spChg>
      </pc:sldChg>
      <pc:sldChg chg="addSp delSp modSp new mod ord modTransition">
        <pc:chgData name="ayman bannaga" userId="07fce292dcf139a3" providerId="LiveId" clId="{AE21293D-2E55-465D-AA77-03725C6CCFF1}" dt="2026-05-03T18:23:00.918" v="3298"/>
        <pc:sldMkLst>
          <pc:docMk/>
          <pc:sldMk cId="3289659075" sldId="266"/>
        </pc:sldMkLst>
        <pc:spChg chg="mod">
          <ac:chgData name="ayman bannaga" userId="07fce292dcf139a3" providerId="LiveId" clId="{AE21293D-2E55-465D-AA77-03725C6CCFF1}" dt="2026-05-03T13:27:44.367" v="2266" actId="14100"/>
          <ac:spMkLst>
            <pc:docMk/>
            <pc:sldMk cId="3289659075" sldId="266"/>
            <ac:spMk id="2" creationId="{8A816B59-559F-5613-D049-909C2335775E}"/>
          </ac:spMkLst>
        </pc:spChg>
        <pc:spChg chg="del">
          <ac:chgData name="ayman bannaga" userId="07fce292dcf139a3" providerId="LiveId" clId="{AE21293D-2E55-465D-AA77-03725C6CCFF1}" dt="2026-05-03T11:43:06.675" v="361"/>
          <ac:spMkLst>
            <pc:docMk/>
            <pc:sldMk cId="3289659075" sldId="266"/>
            <ac:spMk id="3" creationId="{165341E7-4B4B-17D0-FB96-A3CD79F9ADB9}"/>
          </ac:spMkLst>
        </pc:spChg>
        <pc:spChg chg="add del mod">
          <ac:chgData name="ayman bannaga" userId="07fce292dcf139a3" providerId="LiveId" clId="{AE21293D-2E55-465D-AA77-03725C6CCFF1}" dt="2026-05-03T11:43:20.841" v="363" actId="478"/>
          <ac:spMkLst>
            <pc:docMk/>
            <pc:sldMk cId="3289659075" sldId="266"/>
            <ac:spMk id="4" creationId="{E03D2152-FB37-026B-62CF-BA61F142116C}"/>
          </ac:spMkLst>
        </pc:spChg>
        <pc:spChg chg="add mod">
          <ac:chgData name="ayman bannaga" userId="07fce292dcf139a3" providerId="LiveId" clId="{AE21293D-2E55-465D-AA77-03725C6CCFF1}" dt="2026-05-03T18:23:00.918" v="3298"/>
          <ac:spMkLst>
            <pc:docMk/>
            <pc:sldMk cId="3289659075" sldId="266"/>
            <ac:spMk id="6" creationId="{A8505740-562A-DB65-DD68-820C7ED37145}"/>
          </ac:spMkLst>
        </pc:spChg>
      </pc:sldChg>
      <pc:sldChg chg="delSp modSp new del mod modTransition">
        <pc:chgData name="ayman bannaga" userId="07fce292dcf139a3" providerId="LiveId" clId="{AE21293D-2E55-465D-AA77-03725C6CCFF1}" dt="2026-05-03T13:14:46.537" v="2117" actId="47"/>
        <pc:sldMkLst>
          <pc:docMk/>
          <pc:sldMk cId="801986013" sldId="267"/>
        </pc:sldMkLst>
        <pc:spChg chg="del">
          <ac:chgData name="ayman bannaga" userId="07fce292dcf139a3" providerId="LiveId" clId="{AE21293D-2E55-465D-AA77-03725C6CCFF1}" dt="2026-05-03T11:58:37.219" v="623" actId="478"/>
          <ac:spMkLst>
            <pc:docMk/>
            <pc:sldMk cId="801986013" sldId="267"/>
            <ac:spMk id="2" creationId="{A30C2BA3-704A-4EFE-E82E-746A356FDE69}"/>
          </ac:spMkLst>
        </pc:spChg>
        <pc:spChg chg="mod">
          <ac:chgData name="ayman bannaga" userId="07fce292dcf139a3" providerId="LiveId" clId="{AE21293D-2E55-465D-AA77-03725C6CCFF1}" dt="2026-05-03T11:44:44.073" v="423" actId="113"/>
          <ac:spMkLst>
            <pc:docMk/>
            <pc:sldMk cId="801986013" sldId="267"/>
            <ac:spMk id="3" creationId="{1590A396-0E5E-8219-E384-9E5B546DA142}"/>
          </ac:spMkLst>
        </pc:spChg>
      </pc:sldChg>
      <pc:sldChg chg="addSp delSp modSp new del mod modTransition">
        <pc:chgData name="ayman bannaga" userId="07fce292dcf139a3" providerId="LiveId" clId="{AE21293D-2E55-465D-AA77-03725C6CCFF1}" dt="2026-05-03T13:14:46.537" v="2117" actId="47"/>
        <pc:sldMkLst>
          <pc:docMk/>
          <pc:sldMk cId="376030891" sldId="268"/>
        </pc:sldMkLst>
        <pc:spChg chg="del">
          <ac:chgData name="ayman bannaga" userId="07fce292dcf139a3" providerId="LiveId" clId="{AE21293D-2E55-465D-AA77-03725C6CCFF1}" dt="2026-05-03T11:48:17.234" v="506" actId="478"/>
          <ac:spMkLst>
            <pc:docMk/>
            <pc:sldMk cId="376030891" sldId="268"/>
            <ac:spMk id="2" creationId="{01DF5CCB-ACB8-F71E-24C8-1E8F40804BB5}"/>
          </ac:spMkLst>
        </pc:spChg>
        <pc:spChg chg="mod">
          <ac:chgData name="ayman bannaga" userId="07fce292dcf139a3" providerId="LiveId" clId="{AE21293D-2E55-465D-AA77-03725C6CCFF1}" dt="2026-05-03T11:51:24.744" v="580" actId="20577"/>
          <ac:spMkLst>
            <pc:docMk/>
            <pc:sldMk cId="376030891" sldId="268"/>
            <ac:spMk id="3" creationId="{7118138E-C0F7-4191-5A1A-324ABFF110D3}"/>
          </ac:spMkLst>
        </pc:spChg>
        <pc:spChg chg="add del mod">
          <ac:chgData name="ayman bannaga" userId="07fce292dcf139a3" providerId="LiveId" clId="{AE21293D-2E55-465D-AA77-03725C6CCFF1}" dt="2026-05-03T11:49:19.042" v="518" actId="478"/>
          <ac:spMkLst>
            <pc:docMk/>
            <pc:sldMk cId="376030891" sldId="268"/>
            <ac:spMk id="4" creationId="{BEC8477B-F287-E55B-377D-9EE62B876FCE}"/>
          </ac:spMkLst>
        </pc:spChg>
        <pc:spChg chg="add del mod">
          <ac:chgData name="ayman bannaga" userId="07fce292dcf139a3" providerId="LiveId" clId="{AE21293D-2E55-465D-AA77-03725C6CCFF1}" dt="2026-05-03T11:51:21.051" v="578" actId="478"/>
          <ac:spMkLst>
            <pc:docMk/>
            <pc:sldMk cId="376030891" sldId="268"/>
            <ac:spMk id="6" creationId="{5133B95D-FC99-F9B2-B83F-93720D63D994}"/>
          </ac:spMkLst>
        </pc:spChg>
      </pc:sldChg>
      <pc:sldChg chg="addSp delSp new del mod">
        <pc:chgData name="ayman bannaga" userId="07fce292dcf139a3" providerId="LiveId" clId="{AE21293D-2E55-465D-AA77-03725C6CCFF1}" dt="2026-05-03T11:47:11.761" v="490" actId="47"/>
        <pc:sldMkLst>
          <pc:docMk/>
          <pc:sldMk cId="3671303322" sldId="268"/>
        </pc:sldMkLst>
        <pc:spChg chg="add del">
          <ac:chgData name="ayman bannaga" userId="07fce292dcf139a3" providerId="LiveId" clId="{AE21293D-2E55-465D-AA77-03725C6CCFF1}" dt="2026-05-03T11:46:21.606" v="487" actId="22"/>
          <ac:spMkLst>
            <pc:docMk/>
            <pc:sldMk cId="3671303322" sldId="268"/>
            <ac:spMk id="5" creationId="{0C9915B9-4974-9309-A65F-C93F89829738}"/>
          </ac:spMkLst>
        </pc:spChg>
      </pc:sldChg>
      <pc:sldChg chg="modSp new mod ord modTransition">
        <pc:chgData name="ayman bannaga" userId="07fce292dcf139a3" providerId="LiveId" clId="{AE21293D-2E55-465D-AA77-03725C6CCFF1}" dt="2026-05-03T13:57:33.851" v="2959" actId="1076"/>
        <pc:sldMkLst>
          <pc:docMk/>
          <pc:sldMk cId="166849972" sldId="269"/>
        </pc:sldMkLst>
        <pc:spChg chg="mod">
          <ac:chgData name="ayman bannaga" userId="07fce292dcf139a3" providerId="LiveId" clId="{AE21293D-2E55-465D-AA77-03725C6CCFF1}" dt="2026-05-03T13:29:28.569" v="2285" actId="114"/>
          <ac:spMkLst>
            <pc:docMk/>
            <pc:sldMk cId="166849972" sldId="269"/>
            <ac:spMk id="2" creationId="{52DA9CAE-80A6-E371-2690-E54CAA8031F5}"/>
          </ac:spMkLst>
        </pc:spChg>
        <pc:spChg chg="mod">
          <ac:chgData name="ayman bannaga" userId="07fce292dcf139a3" providerId="LiveId" clId="{AE21293D-2E55-465D-AA77-03725C6CCFF1}" dt="2026-05-03T13:57:33.851" v="2959" actId="1076"/>
          <ac:spMkLst>
            <pc:docMk/>
            <pc:sldMk cId="166849972" sldId="269"/>
            <ac:spMk id="3" creationId="{AB5BBC13-C159-766B-3EB1-B05F9FF2FB00}"/>
          </ac:spMkLst>
        </pc:spChg>
      </pc:sldChg>
      <pc:sldChg chg="addSp delSp modSp new mod modTransition">
        <pc:chgData name="ayman bannaga" userId="07fce292dcf139a3" providerId="LiveId" clId="{AE21293D-2E55-465D-AA77-03725C6CCFF1}" dt="2026-05-03T13:33:18.693" v="2327" actId="14100"/>
        <pc:sldMkLst>
          <pc:docMk/>
          <pc:sldMk cId="3456078036" sldId="270"/>
        </pc:sldMkLst>
        <pc:spChg chg="del">
          <ac:chgData name="ayman bannaga" userId="07fce292dcf139a3" providerId="LiveId" clId="{AE21293D-2E55-465D-AA77-03725C6CCFF1}" dt="2026-05-03T12:22:54.353" v="1127" actId="478"/>
          <ac:spMkLst>
            <pc:docMk/>
            <pc:sldMk cId="3456078036" sldId="270"/>
            <ac:spMk id="2" creationId="{C6CB6900-DC90-A29C-2F6A-0133AFB45AB6}"/>
          </ac:spMkLst>
        </pc:spChg>
        <pc:spChg chg="del mod">
          <ac:chgData name="ayman bannaga" userId="07fce292dcf139a3" providerId="LiveId" clId="{AE21293D-2E55-465D-AA77-03725C6CCFF1}" dt="2026-05-03T13:31:12.553" v="2297" actId="478"/>
          <ac:spMkLst>
            <pc:docMk/>
            <pc:sldMk cId="3456078036" sldId="270"/>
            <ac:spMk id="3" creationId="{095C6168-0D32-F78B-0DBB-C6D8B07DA92F}"/>
          </ac:spMkLst>
        </pc:spChg>
        <pc:spChg chg="add del">
          <ac:chgData name="ayman bannaga" userId="07fce292dcf139a3" providerId="LiveId" clId="{AE21293D-2E55-465D-AA77-03725C6CCFF1}" dt="2026-05-03T13:31:09.383" v="2296" actId="478"/>
          <ac:spMkLst>
            <pc:docMk/>
            <pc:sldMk cId="3456078036" sldId="270"/>
            <ac:spMk id="4" creationId="{E4E7BFC7-1F62-8C89-5072-B0EC12C36C4C}"/>
          </ac:spMkLst>
        </pc:spChg>
        <pc:spChg chg="add del">
          <ac:chgData name="ayman bannaga" userId="07fce292dcf139a3" providerId="LiveId" clId="{AE21293D-2E55-465D-AA77-03725C6CCFF1}" dt="2026-05-03T12:23:17.689" v="1132" actId="478"/>
          <ac:spMkLst>
            <pc:docMk/>
            <pc:sldMk cId="3456078036" sldId="270"/>
            <ac:spMk id="5" creationId="{4CAE0619-6078-93CD-10EF-8E8CF1A6ED57}"/>
          </ac:spMkLst>
        </pc:spChg>
        <pc:spChg chg="add">
          <ac:chgData name="ayman bannaga" userId="07fce292dcf139a3" providerId="LiveId" clId="{AE21293D-2E55-465D-AA77-03725C6CCFF1}" dt="2026-05-03T12:21:41.169" v="1114"/>
          <ac:spMkLst>
            <pc:docMk/>
            <pc:sldMk cId="3456078036" sldId="270"/>
            <ac:spMk id="6" creationId="{3738D47B-69EC-C85D-B415-89C47D8A7625}"/>
          </ac:spMkLst>
        </pc:spChg>
        <pc:spChg chg="add">
          <ac:chgData name="ayman bannaga" userId="07fce292dcf139a3" providerId="LiveId" clId="{AE21293D-2E55-465D-AA77-03725C6CCFF1}" dt="2026-05-03T12:21:41.169" v="1114"/>
          <ac:spMkLst>
            <pc:docMk/>
            <pc:sldMk cId="3456078036" sldId="270"/>
            <ac:spMk id="7" creationId="{11A4E1D0-DC2A-5A0D-0008-B5C93A412BC3}"/>
          </ac:spMkLst>
        </pc:spChg>
        <pc:spChg chg="add">
          <ac:chgData name="ayman bannaga" userId="07fce292dcf139a3" providerId="LiveId" clId="{AE21293D-2E55-465D-AA77-03725C6CCFF1}" dt="2026-05-03T12:21:41.169" v="1114"/>
          <ac:spMkLst>
            <pc:docMk/>
            <pc:sldMk cId="3456078036" sldId="270"/>
            <ac:spMk id="8" creationId="{291123E0-CC3B-19B2-9D9B-3250688C32F5}"/>
          </ac:spMkLst>
        </pc:spChg>
        <pc:picChg chg="add mod">
          <ac:chgData name="ayman bannaga" userId="07fce292dcf139a3" providerId="LiveId" clId="{AE21293D-2E55-465D-AA77-03725C6CCFF1}" dt="2026-05-03T13:32:59.346" v="2320" actId="1076"/>
          <ac:picMkLst>
            <pc:docMk/>
            <pc:sldMk cId="3456078036" sldId="270"/>
            <ac:picMk id="1026" creationId="{F73BFBF2-12A3-105F-8E40-D77DE4A70677}"/>
          </ac:picMkLst>
        </pc:picChg>
        <pc:picChg chg="add del mod">
          <ac:chgData name="ayman bannaga" userId="07fce292dcf139a3" providerId="LiveId" clId="{AE21293D-2E55-465D-AA77-03725C6CCFF1}" dt="2026-05-03T13:32:28.859" v="2309" actId="478"/>
          <ac:picMkLst>
            <pc:docMk/>
            <pc:sldMk cId="3456078036" sldId="270"/>
            <ac:picMk id="3073" creationId="{07440C46-FF32-B1F3-02AD-CDE57503F8DF}"/>
          </ac:picMkLst>
        </pc:picChg>
        <pc:picChg chg="add mod">
          <ac:chgData name="ayman bannaga" userId="07fce292dcf139a3" providerId="LiveId" clId="{AE21293D-2E55-465D-AA77-03725C6CCFF1}" dt="2026-05-03T13:33:18.693" v="2327" actId="14100"/>
          <ac:picMkLst>
            <pc:docMk/>
            <pc:sldMk cId="3456078036" sldId="270"/>
            <ac:picMk id="3074" creationId="{88B8DA1D-D8AB-CFD0-D2F7-41A5F8FBAA40}"/>
          </ac:picMkLst>
        </pc:picChg>
        <pc:picChg chg="add del mod">
          <ac:chgData name="ayman bannaga" userId="07fce292dcf139a3" providerId="LiveId" clId="{AE21293D-2E55-465D-AA77-03725C6CCFF1}" dt="2026-05-03T13:32:39.829" v="2313" actId="478"/>
          <ac:picMkLst>
            <pc:docMk/>
            <pc:sldMk cId="3456078036" sldId="270"/>
            <ac:picMk id="3075" creationId="{859A7817-B2F8-3841-E3BC-0639593EAB13}"/>
          </ac:picMkLst>
        </pc:picChg>
        <pc:picChg chg="add mod">
          <ac:chgData name="ayman bannaga" userId="07fce292dcf139a3" providerId="LiveId" clId="{AE21293D-2E55-465D-AA77-03725C6CCFF1}" dt="2026-05-03T13:31:38.139" v="2304" actId="1076"/>
          <ac:picMkLst>
            <pc:docMk/>
            <pc:sldMk cId="3456078036" sldId="270"/>
            <ac:picMk id="3076" creationId="{C9C6B523-D3B0-08D1-7A03-537A81148373}"/>
          </ac:picMkLst>
        </pc:picChg>
        <pc:picChg chg="add mod">
          <ac:chgData name="ayman bannaga" userId="07fce292dcf139a3" providerId="LiveId" clId="{AE21293D-2E55-465D-AA77-03725C6CCFF1}" dt="2026-05-03T13:31:41.320" v="2305" actId="1076"/>
          <ac:picMkLst>
            <pc:docMk/>
            <pc:sldMk cId="3456078036" sldId="270"/>
            <ac:picMk id="3077" creationId="{81E87714-9349-DFC8-749C-3DA79DC149E6}"/>
          </ac:picMkLst>
        </pc:picChg>
      </pc:sldChg>
      <pc:sldChg chg="modSp new mod modTransition">
        <pc:chgData name="ayman bannaga" userId="07fce292dcf139a3" providerId="LiveId" clId="{AE21293D-2E55-465D-AA77-03725C6CCFF1}" dt="2026-05-03T18:21:16.390" v="3281" actId="255"/>
        <pc:sldMkLst>
          <pc:docMk/>
          <pc:sldMk cId="2258922667" sldId="271"/>
        </pc:sldMkLst>
        <pc:spChg chg="mod">
          <ac:chgData name="ayman bannaga" userId="07fce292dcf139a3" providerId="LiveId" clId="{AE21293D-2E55-465D-AA77-03725C6CCFF1}" dt="2026-05-03T13:27:58.031" v="2269" actId="207"/>
          <ac:spMkLst>
            <pc:docMk/>
            <pc:sldMk cId="2258922667" sldId="271"/>
            <ac:spMk id="2" creationId="{5B6AF878-F8E5-839F-1580-8EA82FA5D713}"/>
          </ac:spMkLst>
        </pc:spChg>
        <pc:spChg chg="mod">
          <ac:chgData name="ayman bannaga" userId="07fce292dcf139a3" providerId="LiveId" clId="{AE21293D-2E55-465D-AA77-03725C6CCFF1}" dt="2026-05-03T18:21:16.390" v="3281" actId="255"/>
          <ac:spMkLst>
            <pc:docMk/>
            <pc:sldMk cId="2258922667" sldId="271"/>
            <ac:spMk id="3" creationId="{41A979BD-5059-99C0-DB16-D2B21660D4E7}"/>
          </ac:spMkLst>
        </pc:spChg>
      </pc:sldChg>
      <pc:sldChg chg="modSp new mod ord modTransition">
        <pc:chgData name="ayman bannaga" userId="07fce292dcf139a3" providerId="LiveId" clId="{AE21293D-2E55-465D-AA77-03725C6CCFF1}" dt="2026-05-03T18:14:59.741" v="3043" actId="313"/>
        <pc:sldMkLst>
          <pc:docMk/>
          <pc:sldMk cId="1187718887" sldId="272"/>
        </pc:sldMkLst>
        <pc:spChg chg="mod">
          <ac:chgData name="ayman bannaga" userId="07fce292dcf139a3" providerId="LiveId" clId="{AE21293D-2E55-465D-AA77-03725C6CCFF1}" dt="2026-05-03T13:39:03.956" v="2552" actId="1076"/>
          <ac:spMkLst>
            <pc:docMk/>
            <pc:sldMk cId="1187718887" sldId="272"/>
            <ac:spMk id="2" creationId="{3F6E3A3D-B531-3560-E588-F53A2DFDDAB6}"/>
          </ac:spMkLst>
        </pc:spChg>
        <pc:spChg chg="mod">
          <ac:chgData name="ayman bannaga" userId="07fce292dcf139a3" providerId="LiveId" clId="{AE21293D-2E55-465D-AA77-03725C6CCFF1}" dt="2026-05-03T18:14:59.741" v="3043" actId="313"/>
          <ac:spMkLst>
            <pc:docMk/>
            <pc:sldMk cId="1187718887" sldId="272"/>
            <ac:spMk id="3" creationId="{61C08037-EC10-6C6E-B392-A6B95AF71BB7}"/>
          </ac:spMkLst>
        </pc:spChg>
      </pc:sldChg>
      <pc:sldChg chg="addSp modSp new mod ord modTransition">
        <pc:chgData name="ayman bannaga" userId="07fce292dcf139a3" providerId="LiveId" clId="{AE21293D-2E55-465D-AA77-03725C6CCFF1}" dt="2026-05-03T18:12:30.729" v="2966"/>
        <pc:sldMkLst>
          <pc:docMk/>
          <pc:sldMk cId="1467523710" sldId="273"/>
        </pc:sldMkLst>
        <pc:spChg chg="mod">
          <ac:chgData name="ayman bannaga" userId="07fce292dcf139a3" providerId="LiveId" clId="{AE21293D-2E55-465D-AA77-03725C6CCFF1}" dt="2026-05-03T13:25:26.371" v="2231" actId="27636"/>
          <ac:spMkLst>
            <pc:docMk/>
            <pc:sldMk cId="1467523710" sldId="273"/>
            <ac:spMk id="2" creationId="{4C9A3A0F-164C-A79D-76A6-3B0C08351AF2}"/>
          </ac:spMkLst>
        </pc:spChg>
        <pc:spChg chg="mod">
          <ac:chgData name="ayman bannaga" userId="07fce292dcf139a3" providerId="LiveId" clId="{AE21293D-2E55-465D-AA77-03725C6CCFF1}" dt="2026-05-03T13:49:14.972" v="2888" actId="27636"/>
          <ac:spMkLst>
            <pc:docMk/>
            <pc:sldMk cId="1467523710" sldId="273"/>
            <ac:spMk id="3" creationId="{13BAD02D-FD76-5919-51E9-4207B4338A9F}"/>
          </ac:spMkLst>
        </pc:spChg>
        <pc:spChg chg="add">
          <ac:chgData name="ayman bannaga" userId="07fce292dcf139a3" providerId="LiveId" clId="{AE21293D-2E55-465D-AA77-03725C6CCFF1}" dt="2026-05-03T13:41:04.131" v="2556"/>
          <ac:spMkLst>
            <pc:docMk/>
            <pc:sldMk cId="1467523710" sldId="273"/>
            <ac:spMk id="4" creationId="{EAED34E7-54B0-51A1-083C-D3AE49CFEAF9}"/>
          </ac:spMkLst>
        </pc:spChg>
        <pc:graphicFrameChg chg="add mod">
          <ac:chgData name="ayman bannaga" userId="07fce292dcf139a3" providerId="LiveId" clId="{AE21293D-2E55-465D-AA77-03725C6CCFF1}" dt="2026-05-03T13:44:34.224" v="2793"/>
          <ac:graphicFrameMkLst>
            <pc:docMk/>
            <pc:sldMk cId="1467523710" sldId="273"/>
            <ac:graphicFrameMk id="5" creationId="{71C5931A-4DB9-56C0-F8D8-ED9D891DF7DE}"/>
          </ac:graphicFrameMkLst>
        </pc:graphicFrameChg>
      </pc:sldChg>
      <pc:sldChg chg="modSp new mod modTransition">
        <pc:chgData name="ayman bannaga" userId="07fce292dcf139a3" providerId="LiveId" clId="{AE21293D-2E55-465D-AA77-03725C6CCFF1}" dt="2026-05-03T13:29:47.799" v="2288" actId="114"/>
        <pc:sldMkLst>
          <pc:docMk/>
          <pc:sldMk cId="993571252" sldId="274"/>
        </pc:sldMkLst>
        <pc:spChg chg="mod">
          <ac:chgData name="ayman bannaga" userId="07fce292dcf139a3" providerId="LiveId" clId="{AE21293D-2E55-465D-AA77-03725C6CCFF1}" dt="2026-05-03T13:29:47.799" v="2288" actId="114"/>
          <ac:spMkLst>
            <pc:docMk/>
            <pc:sldMk cId="993571252" sldId="274"/>
            <ac:spMk id="2" creationId="{6E069289-132C-1D59-0ECE-13BC591AC522}"/>
          </ac:spMkLst>
        </pc:spChg>
        <pc:spChg chg="mod">
          <ac:chgData name="ayman bannaga" userId="07fce292dcf139a3" providerId="LiveId" clId="{AE21293D-2E55-465D-AA77-03725C6CCFF1}" dt="2026-05-03T13:22:05.596" v="2165" actId="20577"/>
          <ac:spMkLst>
            <pc:docMk/>
            <pc:sldMk cId="993571252" sldId="274"/>
            <ac:spMk id="3" creationId="{1DAF0215-344C-95C3-F852-D4707587BE5C}"/>
          </ac:spMkLst>
        </pc:spChg>
      </pc:sldChg>
      <pc:sldChg chg="modSp new mod ord modTransition">
        <pc:chgData name="ayman bannaga" userId="07fce292dcf139a3" providerId="LiveId" clId="{AE21293D-2E55-465D-AA77-03725C6CCFF1}" dt="2026-05-03T18:12:36.113" v="2968"/>
        <pc:sldMkLst>
          <pc:docMk/>
          <pc:sldMk cId="3438078590" sldId="275"/>
        </pc:sldMkLst>
        <pc:spChg chg="mod">
          <ac:chgData name="ayman bannaga" userId="07fce292dcf139a3" providerId="LiveId" clId="{AE21293D-2E55-465D-AA77-03725C6CCFF1}" dt="2026-05-03T13:50:26.894" v="2915" actId="1076"/>
          <ac:spMkLst>
            <pc:docMk/>
            <pc:sldMk cId="3438078590" sldId="275"/>
            <ac:spMk id="2" creationId="{FA33F68F-F352-6A09-307F-4A754F15A445}"/>
          </ac:spMkLst>
        </pc:spChg>
        <pc:spChg chg="mod">
          <ac:chgData name="ayman bannaga" userId="07fce292dcf139a3" providerId="LiveId" clId="{AE21293D-2E55-465D-AA77-03725C6CCFF1}" dt="2026-05-03T13:56:40.827" v="2957" actId="113"/>
          <ac:spMkLst>
            <pc:docMk/>
            <pc:sldMk cId="3438078590" sldId="275"/>
            <ac:spMk id="3" creationId="{3616D594-508C-2F78-204A-18DD9ECC07D7}"/>
          </ac:spMkLst>
        </pc:spChg>
      </pc:sldChg>
      <pc:sldChg chg="modSp new mod modTransition">
        <pc:chgData name="ayman bannaga" userId="07fce292dcf139a3" providerId="LiveId" clId="{AE21293D-2E55-465D-AA77-03725C6CCFF1}" dt="2026-05-03T18:17:10.675" v="3174" actId="20577"/>
        <pc:sldMkLst>
          <pc:docMk/>
          <pc:sldMk cId="3708952386" sldId="276"/>
        </pc:sldMkLst>
        <pc:spChg chg="mod">
          <ac:chgData name="ayman bannaga" userId="07fce292dcf139a3" providerId="LiveId" clId="{AE21293D-2E55-465D-AA77-03725C6CCFF1}" dt="2026-05-03T18:15:25.570" v="3068" actId="20577"/>
          <ac:spMkLst>
            <pc:docMk/>
            <pc:sldMk cId="3708952386" sldId="276"/>
            <ac:spMk id="2" creationId="{B9C5A574-08C2-1F34-0833-BEB49C9714DE}"/>
          </ac:spMkLst>
        </pc:spChg>
        <pc:spChg chg="mod">
          <ac:chgData name="ayman bannaga" userId="07fce292dcf139a3" providerId="LiveId" clId="{AE21293D-2E55-465D-AA77-03725C6CCFF1}" dt="2026-05-03T18:17:10.675" v="3174" actId="20577"/>
          <ac:spMkLst>
            <pc:docMk/>
            <pc:sldMk cId="3708952386" sldId="276"/>
            <ac:spMk id="3" creationId="{5413F85A-05BE-A9C9-1CBB-92B5007951B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5E9329-B4F2-49B6-8C69-CC158841A203}" type="datetimeFigureOut">
              <a:rPr lang="en-GB" smtClean="0"/>
              <a:t>03/05/2026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9B7ACD-2D26-4F9B-AB16-8660F5C12FAB}" type="slidenum">
              <a:rPr lang="en-GB" smtClean="0"/>
              <a:t>‹#›</a:t>
            </a:fld>
            <a:endParaRPr lang="en-GB"/>
          </a:p>
        </p:txBody>
      </p:sp>
    </p:spTree>
    <p:extLst>
      <p:ext uri="{BB962C8B-B14F-4D97-AF65-F5344CB8AC3E}">
        <p14:creationId xmlns:p14="http://schemas.microsoft.com/office/powerpoint/2010/main" val="2195288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Mortality is closer to general population with improved treatment</a:t>
            </a:r>
          </a:p>
          <a:p>
            <a:endParaRPr lang="en-GB" dirty="0"/>
          </a:p>
        </p:txBody>
      </p:sp>
      <p:sp>
        <p:nvSpPr>
          <p:cNvPr id="4" name="Slide Number Placeholder 3"/>
          <p:cNvSpPr>
            <a:spLocks noGrp="1"/>
          </p:cNvSpPr>
          <p:nvPr>
            <p:ph type="sldNum" sz="quarter" idx="5"/>
          </p:nvPr>
        </p:nvSpPr>
        <p:spPr/>
        <p:txBody>
          <a:bodyPr/>
          <a:lstStyle/>
          <a:p>
            <a:fld id="{A09B7ACD-2D26-4F9B-AB16-8660F5C12FAB}" type="slidenum">
              <a:rPr lang="en-GB" smtClean="0"/>
              <a:t>3</a:t>
            </a:fld>
            <a:endParaRPr lang="en-GB"/>
          </a:p>
        </p:txBody>
      </p:sp>
    </p:spTree>
    <p:extLst>
      <p:ext uri="{BB962C8B-B14F-4D97-AF65-F5344CB8AC3E}">
        <p14:creationId xmlns:p14="http://schemas.microsoft.com/office/powerpoint/2010/main" val="3410202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BE339-ED4C-3BB4-9E95-84E9B72472F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50C8CED-529B-2930-7A11-121DA0BCF7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31F42A4-E76F-F1E7-E28A-F5C1CC0359E2}"/>
              </a:ext>
            </a:extLst>
          </p:cNvPr>
          <p:cNvSpPr>
            <a:spLocks noGrp="1"/>
          </p:cNvSpPr>
          <p:nvPr>
            <p:ph type="dt" sz="half" idx="10"/>
          </p:nvPr>
        </p:nvSpPr>
        <p:spPr/>
        <p:txBody>
          <a:bodyPr/>
          <a:lstStyle/>
          <a:p>
            <a:fld id="{3588710F-6434-472D-9437-B44F13984709}" type="datetimeFigureOut">
              <a:rPr lang="en-GB" smtClean="0"/>
              <a:t>03/05/2026</a:t>
            </a:fld>
            <a:endParaRPr lang="en-GB"/>
          </a:p>
        </p:txBody>
      </p:sp>
      <p:sp>
        <p:nvSpPr>
          <p:cNvPr id="5" name="Footer Placeholder 4">
            <a:extLst>
              <a:ext uri="{FF2B5EF4-FFF2-40B4-BE49-F238E27FC236}">
                <a16:creationId xmlns:a16="http://schemas.microsoft.com/office/drawing/2014/main" id="{2D167321-F37F-BE70-BE46-9335B6D52EE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31240DE-0468-C655-7B67-BD07A556DDD7}"/>
              </a:ext>
            </a:extLst>
          </p:cNvPr>
          <p:cNvSpPr>
            <a:spLocks noGrp="1"/>
          </p:cNvSpPr>
          <p:nvPr>
            <p:ph type="sldNum" sz="quarter" idx="12"/>
          </p:nvPr>
        </p:nvSpPr>
        <p:spPr/>
        <p:txBody>
          <a:bodyPr/>
          <a:lstStyle/>
          <a:p>
            <a:fld id="{07AAF6E3-0712-4281-855A-AAA632C6D2AD}" type="slidenum">
              <a:rPr lang="en-GB" smtClean="0"/>
              <a:t>‹#›</a:t>
            </a:fld>
            <a:endParaRPr lang="en-GB"/>
          </a:p>
        </p:txBody>
      </p:sp>
    </p:spTree>
    <p:extLst>
      <p:ext uri="{BB962C8B-B14F-4D97-AF65-F5344CB8AC3E}">
        <p14:creationId xmlns:p14="http://schemas.microsoft.com/office/powerpoint/2010/main" val="18342353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D2ACB-2CA4-8358-7BB3-314A1903065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5C16CC0-D5C9-33B4-5721-0981BAECF96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F934140-6B62-EB4E-17C9-43E4ADB5A28A}"/>
              </a:ext>
            </a:extLst>
          </p:cNvPr>
          <p:cNvSpPr>
            <a:spLocks noGrp="1"/>
          </p:cNvSpPr>
          <p:nvPr>
            <p:ph type="dt" sz="half" idx="10"/>
          </p:nvPr>
        </p:nvSpPr>
        <p:spPr/>
        <p:txBody>
          <a:bodyPr/>
          <a:lstStyle/>
          <a:p>
            <a:fld id="{3588710F-6434-472D-9437-B44F13984709}" type="datetimeFigureOut">
              <a:rPr lang="en-GB" smtClean="0"/>
              <a:t>03/05/2026</a:t>
            </a:fld>
            <a:endParaRPr lang="en-GB"/>
          </a:p>
        </p:txBody>
      </p:sp>
      <p:sp>
        <p:nvSpPr>
          <p:cNvPr id="5" name="Footer Placeholder 4">
            <a:extLst>
              <a:ext uri="{FF2B5EF4-FFF2-40B4-BE49-F238E27FC236}">
                <a16:creationId xmlns:a16="http://schemas.microsoft.com/office/drawing/2014/main" id="{6F551B78-4C47-B460-B4EB-D3217A58232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25742CF-8AF3-7106-091B-87273B584C8B}"/>
              </a:ext>
            </a:extLst>
          </p:cNvPr>
          <p:cNvSpPr>
            <a:spLocks noGrp="1"/>
          </p:cNvSpPr>
          <p:nvPr>
            <p:ph type="sldNum" sz="quarter" idx="12"/>
          </p:nvPr>
        </p:nvSpPr>
        <p:spPr/>
        <p:txBody>
          <a:bodyPr/>
          <a:lstStyle/>
          <a:p>
            <a:fld id="{07AAF6E3-0712-4281-855A-AAA632C6D2AD}" type="slidenum">
              <a:rPr lang="en-GB" smtClean="0"/>
              <a:t>‹#›</a:t>
            </a:fld>
            <a:endParaRPr lang="en-GB"/>
          </a:p>
        </p:txBody>
      </p:sp>
    </p:spTree>
    <p:extLst>
      <p:ext uri="{BB962C8B-B14F-4D97-AF65-F5344CB8AC3E}">
        <p14:creationId xmlns:p14="http://schemas.microsoft.com/office/powerpoint/2010/main" val="2881145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FEDE51E-2BAD-06DC-EC7A-0494CBFB0BB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D1E94EB-AC34-9752-D856-45387EF7D99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E0D17DB-8151-E04D-EFF4-A167CF776A87}"/>
              </a:ext>
            </a:extLst>
          </p:cNvPr>
          <p:cNvSpPr>
            <a:spLocks noGrp="1"/>
          </p:cNvSpPr>
          <p:nvPr>
            <p:ph type="dt" sz="half" idx="10"/>
          </p:nvPr>
        </p:nvSpPr>
        <p:spPr/>
        <p:txBody>
          <a:bodyPr/>
          <a:lstStyle/>
          <a:p>
            <a:fld id="{3588710F-6434-472D-9437-B44F13984709}" type="datetimeFigureOut">
              <a:rPr lang="en-GB" smtClean="0"/>
              <a:t>03/05/2026</a:t>
            </a:fld>
            <a:endParaRPr lang="en-GB"/>
          </a:p>
        </p:txBody>
      </p:sp>
      <p:sp>
        <p:nvSpPr>
          <p:cNvPr id="5" name="Footer Placeholder 4">
            <a:extLst>
              <a:ext uri="{FF2B5EF4-FFF2-40B4-BE49-F238E27FC236}">
                <a16:creationId xmlns:a16="http://schemas.microsoft.com/office/drawing/2014/main" id="{52F2FF66-C4B9-D090-3764-14C18398BA5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2761F76-5E5F-627C-2D2F-8EFF0E05274D}"/>
              </a:ext>
            </a:extLst>
          </p:cNvPr>
          <p:cNvSpPr>
            <a:spLocks noGrp="1"/>
          </p:cNvSpPr>
          <p:nvPr>
            <p:ph type="sldNum" sz="quarter" idx="12"/>
          </p:nvPr>
        </p:nvSpPr>
        <p:spPr/>
        <p:txBody>
          <a:bodyPr/>
          <a:lstStyle/>
          <a:p>
            <a:fld id="{07AAF6E3-0712-4281-855A-AAA632C6D2AD}" type="slidenum">
              <a:rPr lang="en-GB" smtClean="0"/>
              <a:t>‹#›</a:t>
            </a:fld>
            <a:endParaRPr lang="en-GB"/>
          </a:p>
        </p:txBody>
      </p:sp>
    </p:spTree>
    <p:extLst>
      <p:ext uri="{BB962C8B-B14F-4D97-AF65-F5344CB8AC3E}">
        <p14:creationId xmlns:p14="http://schemas.microsoft.com/office/powerpoint/2010/main" val="1736702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B1C7A-3409-03F6-226F-1477904A023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4DC1100-16C4-0CAA-2954-AD0CE2DFCD1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67CF310-256E-B011-793F-EA1246F73720}"/>
              </a:ext>
            </a:extLst>
          </p:cNvPr>
          <p:cNvSpPr>
            <a:spLocks noGrp="1"/>
          </p:cNvSpPr>
          <p:nvPr>
            <p:ph type="dt" sz="half" idx="10"/>
          </p:nvPr>
        </p:nvSpPr>
        <p:spPr/>
        <p:txBody>
          <a:bodyPr/>
          <a:lstStyle/>
          <a:p>
            <a:fld id="{3588710F-6434-472D-9437-B44F13984709}" type="datetimeFigureOut">
              <a:rPr lang="en-GB" smtClean="0"/>
              <a:t>03/05/2026</a:t>
            </a:fld>
            <a:endParaRPr lang="en-GB"/>
          </a:p>
        </p:txBody>
      </p:sp>
      <p:sp>
        <p:nvSpPr>
          <p:cNvPr id="5" name="Footer Placeholder 4">
            <a:extLst>
              <a:ext uri="{FF2B5EF4-FFF2-40B4-BE49-F238E27FC236}">
                <a16:creationId xmlns:a16="http://schemas.microsoft.com/office/drawing/2014/main" id="{F1184EA2-3346-1E1A-2CDA-FEDC28D72D1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2F55134-0ACC-8349-2353-31DE3B0C5C5A}"/>
              </a:ext>
            </a:extLst>
          </p:cNvPr>
          <p:cNvSpPr>
            <a:spLocks noGrp="1"/>
          </p:cNvSpPr>
          <p:nvPr>
            <p:ph type="sldNum" sz="quarter" idx="12"/>
          </p:nvPr>
        </p:nvSpPr>
        <p:spPr/>
        <p:txBody>
          <a:bodyPr/>
          <a:lstStyle/>
          <a:p>
            <a:fld id="{07AAF6E3-0712-4281-855A-AAA632C6D2AD}" type="slidenum">
              <a:rPr lang="en-GB" smtClean="0"/>
              <a:t>‹#›</a:t>
            </a:fld>
            <a:endParaRPr lang="en-GB"/>
          </a:p>
        </p:txBody>
      </p:sp>
    </p:spTree>
    <p:extLst>
      <p:ext uri="{BB962C8B-B14F-4D97-AF65-F5344CB8AC3E}">
        <p14:creationId xmlns:p14="http://schemas.microsoft.com/office/powerpoint/2010/main" val="3832317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61C66-1ABF-2D21-2F03-1DF3E8822C8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396D5B4-70EB-22D6-BF0F-CB6C151A58C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4C2A393-AF09-1B12-F2CF-018F2E700273}"/>
              </a:ext>
            </a:extLst>
          </p:cNvPr>
          <p:cNvSpPr>
            <a:spLocks noGrp="1"/>
          </p:cNvSpPr>
          <p:nvPr>
            <p:ph type="dt" sz="half" idx="10"/>
          </p:nvPr>
        </p:nvSpPr>
        <p:spPr/>
        <p:txBody>
          <a:bodyPr/>
          <a:lstStyle/>
          <a:p>
            <a:fld id="{3588710F-6434-472D-9437-B44F13984709}" type="datetimeFigureOut">
              <a:rPr lang="en-GB" smtClean="0"/>
              <a:t>03/05/2026</a:t>
            </a:fld>
            <a:endParaRPr lang="en-GB"/>
          </a:p>
        </p:txBody>
      </p:sp>
      <p:sp>
        <p:nvSpPr>
          <p:cNvPr id="5" name="Footer Placeholder 4">
            <a:extLst>
              <a:ext uri="{FF2B5EF4-FFF2-40B4-BE49-F238E27FC236}">
                <a16:creationId xmlns:a16="http://schemas.microsoft.com/office/drawing/2014/main" id="{CDFC6A5D-B57A-0449-5350-1A8B86A4BD5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C1AA44A-0607-4832-8F00-EF829E78233E}"/>
              </a:ext>
            </a:extLst>
          </p:cNvPr>
          <p:cNvSpPr>
            <a:spLocks noGrp="1"/>
          </p:cNvSpPr>
          <p:nvPr>
            <p:ph type="sldNum" sz="quarter" idx="12"/>
          </p:nvPr>
        </p:nvSpPr>
        <p:spPr/>
        <p:txBody>
          <a:bodyPr/>
          <a:lstStyle/>
          <a:p>
            <a:fld id="{07AAF6E3-0712-4281-855A-AAA632C6D2AD}" type="slidenum">
              <a:rPr lang="en-GB" smtClean="0"/>
              <a:t>‹#›</a:t>
            </a:fld>
            <a:endParaRPr lang="en-GB"/>
          </a:p>
        </p:txBody>
      </p:sp>
    </p:spTree>
    <p:extLst>
      <p:ext uri="{BB962C8B-B14F-4D97-AF65-F5344CB8AC3E}">
        <p14:creationId xmlns:p14="http://schemas.microsoft.com/office/powerpoint/2010/main" val="35504397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C136C-408D-B8D8-4D68-FF8681E3896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875E4DB-8366-FD70-4942-32CF145E64F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06F7E5E-8DC1-673D-0816-88E49E03A05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A1B9AC4-A450-4575-E510-546E050AAD73}"/>
              </a:ext>
            </a:extLst>
          </p:cNvPr>
          <p:cNvSpPr>
            <a:spLocks noGrp="1"/>
          </p:cNvSpPr>
          <p:nvPr>
            <p:ph type="dt" sz="half" idx="10"/>
          </p:nvPr>
        </p:nvSpPr>
        <p:spPr/>
        <p:txBody>
          <a:bodyPr/>
          <a:lstStyle/>
          <a:p>
            <a:fld id="{3588710F-6434-472D-9437-B44F13984709}" type="datetimeFigureOut">
              <a:rPr lang="en-GB" smtClean="0"/>
              <a:t>03/05/2026</a:t>
            </a:fld>
            <a:endParaRPr lang="en-GB"/>
          </a:p>
        </p:txBody>
      </p:sp>
      <p:sp>
        <p:nvSpPr>
          <p:cNvPr id="6" name="Footer Placeholder 5">
            <a:extLst>
              <a:ext uri="{FF2B5EF4-FFF2-40B4-BE49-F238E27FC236}">
                <a16:creationId xmlns:a16="http://schemas.microsoft.com/office/drawing/2014/main" id="{DFC3A2B7-9999-94D1-971F-579F1CE11D5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BC898F9-94A0-4713-C483-5FD26C316CDA}"/>
              </a:ext>
            </a:extLst>
          </p:cNvPr>
          <p:cNvSpPr>
            <a:spLocks noGrp="1"/>
          </p:cNvSpPr>
          <p:nvPr>
            <p:ph type="sldNum" sz="quarter" idx="12"/>
          </p:nvPr>
        </p:nvSpPr>
        <p:spPr/>
        <p:txBody>
          <a:bodyPr/>
          <a:lstStyle/>
          <a:p>
            <a:fld id="{07AAF6E3-0712-4281-855A-AAA632C6D2AD}" type="slidenum">
              <a:rPr lang="en-GB" smtClean="0"/>
              <a:t>‹#›</a:t>
            </a:fld>
            <a:endParaRPr lang="en-GB"/>
          </a:p>
        </p:txBody>
      </p:sp>
    </p:spTree>
    <p:extLst>
      <p:ext uri="{BB962C8B-B14F-4D97-AF65-F5344CB8AC3E}">
        <p14:creationId xmlns:p14="http://schemas.microsoft.com/office/powerpoint/2010/main" val="1566922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58461-7BED-AA9F-FD2E-2B020CA834A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2D3376E-39FF-D0A4-3369-C13CBA163C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3C05AAB-7DDC-B7D1-CD96-53D3705DD51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4D48CBF-01F8-7B36-1ADD-0F14385A8BD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2470527-DB43-4DAD-9D19-1A01692090B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B7E5624-85E5-BBC1-02A8-44DF039A207B}"/>
              </a:ext>
            </a:extLst>
          </p:cNvPr>
          <p:cNvSpPr>
            <a:spLocks noGrp="1"/>
          </p:cNvSpPr>
          <p:nvPr>
            <p:ph type="dt" sz="half" idx="10"/>
          </p:nvPr>
        </p:nvSpPr>
        <p:spPr/>
        <p:txBody>
          <a:bodyPr/>
          <a:lstStyle/>
          <a:p>
            <a:fld id="{3588710F-6434-472D-9437-B44F13984709}" type="datetimeFigureOut">
              <a:rPr lang="en-GB" smtClean="0"/>
              <a:t>03/05/2026</a:t>
            </a:fld>
            <a:endParaRPr lang="en-GB"/>
          </a:p>
        </p:txBody>
      </p:sp>
      <p:sp>
        <p:nvSpPr>
          <p:cNvPr id="8" name="Footer Placeholder 7">
            <a:extLst>
              <a:ext uri="{FF2B5EF4-FFF2-40B4-BE49-F238E27FC236}">
                <a16:creationId xmlns:a16="http://schemas.microsoft.com/office/drawing/2014/main" id="{BB54747B-3A9E-4890-B1EE-9F83EA50033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75653C8-884C-71C7-FBA4-BEFB88D52669}"/>
              </a:ext>
            </a:extLst>
          </p:cNvPr>
          <p:cNvSpPr>
            <a:spLocks noGrp="1"/>
          </p:cNvSpPr>
          <p:nvPr>
            <p:ph type="sldNum" sz="quarter" idx="12"/>
          </p:nvPr>
        </p:nvSpPr>
        <p:spPr/>
        <p:txBody>
          <a:bodyPr/>
          <a:lstStyle/>
          <a:p>
            <a:fld id="{07AAF6E3-0712-4281-855A-AAA632C6D2AD}" type="slidenum">
              <a:rPr lang="en-GB" smtClean="0"/>
              <a:t>‹#›</a:t>
            </a:fld>
            <a:endParaRPr lang="en-GB"/>
          </a:p>
        </p:txBody>
      </p:sp>
    </p:spTree>
    <p:extLst>
      <p:ext uri="{BB962C8B-B14F-4D97-AF65-F5344CB8AC3E}">
        <p14:creationId xmlns:p14="http://schemas.microsoft.com/office/powerpoint/2010/main" val="803028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828F2-C5AF-F081-316D-DFAF0654603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DB0C7E1-2D37-C0C0-9085-8EF7133E27C5}"/>
              </a:ext>
            </a:extLst>
          </p:cNvPr>
          <p:cNvSpPr>
            <a:spLocks noGrp="1"/>
          </p:cNvSpPr>
          <p:nvPr>
            <p:ph type="dt" sz="half" idx="10"/>
          </p:nvPr>
        </p:nvSpPr>
        <p:spPr/>
        <p:txBody>
          <a:bodyPr/>
          <a:lstStyle/>
          <a:p>
            <a:fld id="{3588710F-6434-472D-9437-B44F13984709}" type="datetimeFigureOut">
              <a:rPr lang="en-GB" smtClean="0"/>
              <a:t>03/05/2026</a:t>
            </a:fld>
            <a:endParaRPr lang="en-GB"/>
          </a:p>
        </p:txBody>
      </p:sp>
      <p:sp>
        <p:nvSpPr>
          <p:cNvPr id="4" name="Footer Placeholder 3">
            <a:extLst>
              <a:ext uri="{FF2B5EF4-FFF2-40B4-BE49-F238E27FC236}">
                <a16:creationId xmlns:a16="http://schemas.microsoft.com/office/drawing/2014/main" id="{7043736B-2CAF-3A3F-D00C-B464926FA77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FEDAA4E-7B1F-18E4-F811-F3137FC44FCC}"/>
              </a:ext>
            </a:extLst>
          </p:cNvPr>
          <p:cNvSpPr>
            <a:spLocks noGrp="1"/>
          </p:cNvSpPr>
          <p:nvPr>
            <p:ph type="sldNum" sz="quarter" idx="12"/>
          </p:nvPr>
        </p:nvSpPr>
        <p:spPr/>
        <p:txBody>
          <a:bodyPr/>
          <a:lstStyle/>
          <a:p>
            <a:fld id="{07AAF6E3-0712-4281-855A-AAA632C6D2AD}" type="slidenum">
              <a:rPr lang="en-GB" smtClean="0"/>
              <a:t>‹#›</a:t>
            </a:fld>
            <a:endParaRPr lang="en-GB"/>
          </a:p>
        </p:txBody>
      </p:sp>
    </p:spTree>
    <p:extLst>
      <p:ext uri="{BB962C8B-B14F-4D97-AF65-F5344CB8AC3E}">
        <p14:creationId xmlns:p14="http://schemas.microsoft.com/office/powerpoint/2010/main" val="21646038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19F71F0-F84E-C39E-863B-EA6EF270D05B}"/>
              </a:ext>
            </a:extLst>
          </p:cNvPr>
          <p:cNvSpPr>
            <a:spLocks noGrp="1"/>
          </p:cNvSpPr>
          <p:nvPr>
            <p:ph type="dt" sz="half" idx="10"/>
          </p:nvPr>
        </p:nvSpPr>
        <p:spPr/>
        <p:txBody>
          <a:bodyPr/>
          <a:lstStyle/>
          <a:p>
            <a:fld id="{3588710F-6434-472D-9437-B44F13984709}" type="datetimeFigureOut">
              <a:rPr lang="en-GB" smtClean="0"/>
              <a:t>03/05/2026</a:t>
            </a:fld>
            <a:endParaRPr lang="en-GB"/>
          </a:p>
        </p:txBody>
      </p:sp>
      <p:sp>
        <p:nvSpPr>
          <p:cNvPr id="3" name="Footer Placeholder 2">
            <a:extLst>
              <a:ext uri="{FF2B5EF4-FFF2-40B4-BE49-F238E27FC236}">
                <a16:creationId xmlns:a16="http://schemas.microsoft.com/office/drawing/2014/main" id="{BF69ADB6-F801-5D5B-25DE-DC39762661A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79368BF-8A15-2981-D55D-85A349437E1E}"/>
              </a:ext>
            </a:extLst>
          </p:cNvPr>
          <p:cNvSpPr>
            <a:spLocks noGrp="1"/>
          </p:cNvSpPr>
          <p:nvPr>
            <p:ph type="sldNum" sz="quarter" idx="12"/>
          </p:nvPr>
        </p:nvSpPr>
        <p:spPr/>
        <p:txBody>
          <a:bodyPr/>
          <a:lstStyle/>
          <a:p>
            <a:fld id="{07AAF6E3-0712-4281-855A-AAA632C6D2AD}" type="slidenum">
              <a:rPr lang="en-GB" smtClean="0"/>
              <a:t>‹#›</a:t>
            </a:fld>
            <a:endParaRPr lang="en-GB"/>
          </a:p>
        </p:txBody>
      </p:sp>
    </p:spTree>
    <p:extLst>
      <p:ext uri="{BB962C8B-B14F-4D97-AF65-F5344CB8AC3E}">
        <p14:creationId xmlns:p14="http://schemas.microsoft.com/office/powerpoint/2010/main" val="653273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99430-3E64-AC2F-C82D-7ECC57EAD2F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CCE4399-567F-F3D2-6285-C81EB0A50BC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FBA3987-113F-648C-43D5-39342290C9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6E784C-EF71-7F5F-4418-B4A29ADA7DE8}"/>
              </a:ext>
            </a:extLst>
          </p:cNvPr>
          <p:cNvSpPr>
            <a:spLocks noGrp="1"/>
          </p:cNvSpPr>
          <p:nvPr>
            <p:ph type="dt" sz="half" idx="10"/>
          </p:nvPr>
        </p:nvSpPr>
        <p:spPr/>
        <p:txBody>
          <a:bodyPr/>
          <a:lstStyle/>
          <a:p>
            <a:fld id="{3588710F-6434-472D-9437-B44F13984709}" type="datetimeFigureOut">
              <a:rPr lang="en-GB" smtClean="0"/>
              <a:t>03/05/2026</a:t>
            </a:fld>
            <a:endParaRPr lang="en-GB"/>
          </a:p>
        </p:txBody>
      </p:sp>
      <p:sp>
        <p:nvSpPr>
          <p:cNvPr id="6" name="Footer Placeholder 5">
            <a:extLst>
              <a:ext uri="{FF2B5EF4-FFF2-40B4-BE49-F238E27FC236}">
                <a16:creationId xmlns:a16="http://schemas.microsoft.com/office/drawing/2014/main" id="{23B4D5E0-7B8A-0118-DE1B-5B1F5F27940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6EBD08E-B6DE-5507-D4AF-FFBDA45F599E}"/>
              </a:ext>
            </a:extLst>
          </p:cNvPr>
          <p:cNvSpPr>
            <a:spLocks noGrp="1"/>
          </p:cNvSpPr>
          <p:nvPr>
            <p:ph type="sldNum" sz="quarter" idx="12"/>
          </p:nvPr>
        </p:nvSpPr>
        <p:spPr/>
        <p:txBody>
          <a:bodyPr/>
          <a:lstStyle/>
          <a:p>
            <a:fld id="{07AAF6E3-0712-4281-855A-AAA632C6D2AD}" type="slidenum">
              <a:rPr lang="en-GB" smtClean="0"/>
              <a:t>‹#›</a:t>
            </a:fld>
            <a:endParaRPr lang="en-GB"/>
          </a:p>
        </p:txBody>
      </p:sp>
    </p:spTree>
    <p:extLst>
      <p:ext uri="{BB962C8B-B14F-4D97-AF65-F5344CB8AC3E}">
        <p14:creationId xmlns:p14="http://schemas.microsoft.com/office/powerpoint/2010/main" val="12919249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D7CB5-669F-436A-5540-835E6277F2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41A2E7B-AE4C-22DE-77D5-79FB5817130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E8BBB3C-C56F-A507-438C-5C47345C4F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E1894F-99A3-04FA-15B7-FDFB485A0C4B}"/>
              </a:ext>
            </a:extLst>
          </p:cNvPr>
          <p:cNvSpPr>
            <a:spLocks noGrp="1"/>
          </p:cNvSpPr>
          <p:nvPr>
            <p:ph type="dt" sz="half" idx="10"/>
          </p:nvPr>
        </p:nvSpPr>
        <p:spPr/>
        <p:txBody>
          <a:bodyPr/>
          <a:lstStyle/>
          <a:p>
            <a:fld id="{3588710F-6434-472D-9437-B44F13984709}" type="datetimeFigureOut">
              <a:rPr lang="en-GB" smtClean="0"/>
              <a:t>03/05/2026</a:t>
            </a:fld>
            <a:endParaRPr lang="en-GB"/>
          </a:p>
        </p:txBody>
      </p:sp>
      <p:sp>
        <p:nvSpPr>
          <p:cNvPr id="6" name="Footer Placeholder 5">
            <a:extLst>
              <a:ext uri="{FF2B5EF4-FFF2-40B4-BE49-F238E27FC236}">
                <a16:creationId xmlns:a16="http://schemas.microsoft.com/office/drawing/2014/main" id="{4225796B-ECB2-FD38-6327-130AC124870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8BCDB5C-3CB1-DB58-17A7-4FDA284FC140}"/>
              </a:ext>
            </a:extLst>
          </p:cNvPr>
          <p:cNvSpPr>
            <a:spLocks noGrp="1"/>
          </p:cNvSpPr>
          <p:nvPr>
            <p:ph type="sldNum" sz="quarter" idx="12"/>
          </p:nvPr>
        </p:nvSpPr>
        <p:spPr/>
        <p:txBody>
          <a:bodyPr/>
          <a:lstStyle/>
          <a:p>
            <a:fld id="{07AAF6E3-0712-4281-855A-AAA632C6D2AD}" type="slidenum">
              <a:rPr lang="en-GB" smtClean="0"/>
              <a:t>‹#›</a:t>
            </a:fld>
            <a:endParaRPr lang="en-GB"/>
          </a:p>
        </p:txBody>
      </p:sp>
    </p:spTree>
    <p:extLst>
      <p:ext uri="{BB962C8B-B14F-4D97-AF65-F5344CB8AC3E}">
        <p14:creationId xmlns:p14="http://schemas.microsoft.com/office/powerpoint/2010/main" val="2985310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A1E8FE-85EE-CC07-76EE-3722F18F18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D79F47F-6621-FBAF-FE39-005835D7C9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C17F2C0-18D6-2005-C1DC-C2D8DF69EB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588710F-6434-472D-9437-B44F13984709}" type="datetimeFigureOut">
              <a:rPr lang="en-GB" smtClean="0"/>
              <a:t>03/05/2026</a:t>
            </a:fld>
            <a:endParaRPr lang="en-GB"/>
          </a:p>
        </p:txBody>
      </p:sp>
      <p:sp>
        <p:nvSpPr>
          <p:cNvPr id="5" name="Footer Placeholder 4">
            <a:extLst>
              <a:ext uri="{FF2B5EF4-FFF2-40B4-BE49-F238E27FC236}">
                <a16:creationId xmlns:a16="http://schemas.microsoft.com/office/drawing/2014/main" id="{31BF0143-E5D7-5DCF-3BEC-AC5BCF940B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8D787A91-CE41-8E6F-8D63-3110376A0E6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7AAF6E3-0712-4281-855A-AAA632C6D2AD}" type="slidenum">
              <a:rPr lang="en-GB" smtClean="0"/>
              <a:t>‹#›</a:t>
            </a:fld>
            <a:endParaRPr lang="en-GB"/>
          </a:p>
        </p:txBody>
      </p:sp>
    </p:spTree>
    <p:extLst>
      <p:ext uri="{BB962C8B-B14F-4D97-AF65-F5344CB8AC3E}">
        <p14:creationId xmlns:p14="http://schemas.microsoft.com/office/powerpoint/2010/main" val="14540110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7" name="Rectangle 2056">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9" name="Right Triangle 2058">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61" name="Rectangle 2060">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93F697B-60D1-0F1B-776B-7F43499EDA37}"/>
              </a:ext>
            </a:extLst>
          </p:cNvPr>
          <p:cNvSpPr>
            <a:spLocks noGrp="1"/>
          </p:cNvSpPr>
          <p:nvPr>
            <p:ph type="ctrTitle"/>
          </p:nvPr>
        </p:nvSpPr>
        <p:spPr>
          <a:xfrm>
            <a:off x="1659757" y="1086776"/>
            <a:ext cx="8074815" cy="1618489"/>
          </a:xfrm>
        </p:spPr>
        <p:txBody>
          <a:bodyPr vert="horz" lIns="91440" tIns="45720" rIns="91440" bIns="45720" rtlCol="0" anchor="ctr">
            <a:normAutofit/>
          </a:bodyPr>
          <a:lstStyle/>
          <a:p>
            <a:br>
              <a:rPr lang="en-US" sz="3400" kern="1200" dirty="0">
                <a:solidFill>
                  <a:schemeClr val="tx1"/>
                </a:solidFill>
                <a:latin typeface="+mj-lt"/>
                <a:ea typeface="+mj-ea"/>
                <a:cs typeface="+mj-cs"/>
              </a:rPr>
            </a:br>
            <a:r>
              <a:rPr lang="en-US" sz="3400" b="1" i="1" kern="1200" dirty="0">
                <a:solidFill>
                  <a:schemeClr val="tx1"/>
                </a:solidFill>
                <a:latin typeface="+mj-lt"/>
                <a:ea typeface="+mj-ea"/>
                <a:cs typeface="+mj-cs"/>
              </a:rPr>
              <a:t>The use of Biological Therapy for Ostomy Patients</a:t>
            </a:r>
            <a:endParaRPr lang="en-US" sz="3400" kern="1200" dirty="0">
              <a:solidFill>
                <a:schemeClr val="tx1"/>
              </a:solidFill>
              <a:latin typeface="+mj-lt"/>
              <a:ea typeface="+mj-ea"/>
              <a:cs typeface="+mj-cs"/>
            </a:endParaRPr>
          </a:p>
        </p:txBody>
      </p:sp>
      <p:sp>
        <p:nvSpPr>
          <p:cNvPr id="3" name="Subtitle 2">
            <a:extLst>
              <a:ext uri="{FF2B5EF4-FFF2-40B4-BE49-F238E27FC236}">
                <a16:creationId xmlns:a16="http://schemas.microsoft.com/office/drawing/2014/main" id="{7E2DCABB-F180-001B-43CC-F20B8B46AA45}"/>
              </a:ext>
            </a:extLst>
          </p:cNvPr>
          <p:cNvSpPr>
            <a:spLocks noGrp="1"/>
          </p:cNvSpPr>
          <p:nvPr>
            <p:ph type="subTitle" idx="1"/>
          </p:nvPr>
        </p:nvSpPr>
        <p:spPr>
          <a:xfrm>
            <a:off x="1623568" y="2970829"/>
            <a:ext cx="8074815" cy="2800395"/>
          </a:xfrm>
        </p:spPr>
        <p:txBody>
          <a:bodyPr vert="horz" lIns="91440" tIns="45720" rIns="91440" bIns="45720" rtlCol="0" anchor="t">
            <a:normAutofit/>
          </a:bodyPr>
          <a:lstStyle/>
          <a:p>
            <a:r>
              <a:rPr lang="en-US" b="1" dirty="0"/>
              <a:t>Dr Ayman Bannaga </a:t>
            </a:r>
          </a:p>
          <a:p>
            <a:r>
              <a:rPr lang="en-US" dirty="0"/>
              <a:t>PhD, FRCP</a:t>
            </a:r>
          </a:p>
          <a:p>
            <a:r>
              <a:rPr lang="en-US" dirty="0"/>
              <a:t>Consultant and Clinical Lead - Gastroenterology </a:t>
            </a:r>
          </a:p>
          <a:p>
            <a:r>
              <a:rPr lang="en-US" dirty="0"/>
              <a:t>Queen Elizabeth Hospital, Birmingham</a:t>
            </a:r>
          </a:p>
          <a:p>
            <a:r>
              <a:rPr lang="en-US" dirty="0"/>
              <a:t>Birmingham IA’s Information Day</a:t>
            </a:r>
          </a:p>
          <a:p>
            <a:r>
              <a:rPr lang="en-US" dirty="0"/>
              <a:t>Saturday 9th May 2026, Voco St John’s Hotel, Solihull</a:t>
            </a:r>
          </a:p>
          <a:p>
            <a:pPr indent="-228600">
              <a:buFont typeface="Arial" panose="020B0604020202020204" pitchFamily="34" charset="0"/>
              <a:buChar char="•"/>
            </a:pPr>
            <a:endParaRPr lang="en-US" dirty="0"/>
          </a:p>
        </p:txBody>
      </p:sp>
      <p:sp>
        <p:nvSpPr>
          <p:cNvPr id="6" name="Rectangle 5">
            <a:extLst>
              <a:ext uri="{FF2B5EF4-FFF2-40B4-BE49-F238E27FC236}">
                <a16:creationId xmlns:a16="http://schemas.microsoft.com/office/drawing/2014/main" id="{212BE6A1-6BA0-8E96-7A43-866EAE0D2392}"/>
              </a:ext>
            </a:extLst>
          </p:cNvPr>
          <p:cNvSpPr>
            <a:spLocks noChangeArrowheads="1"/>
          </p:cNvSpPr>
          <p:nvPr/>
        </p:nvSpPr>
        <p:spPr bwMode="auto">
          <a:xfrm>
            <a:off x="32512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052" name="Picture 1" descr="A blue speech bubble with a white letter&#10;&#10;AI-generated content may be incorrect.">
            <a:extLst>
              <a:ext uri="{FF2B5EF4-FFF2-40B4-BE49-F238E27FC236}">
                <a16:creationId xmlns:a16="http://schemas.microsoft.com/office/drawing/2014/main" id="{63E06513-3657-A03F-E43C-05982471DA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5120" y="457200"/>
            <a:ext cx="752475" cy="639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2716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E3A3D-B531-3560-E588-F53A2DFDDAB6}"/>
              </a:ext>
            </a:extLst>
          </p:cNvPr>
          <p:cNvSpPr>
            <a:spLocks noGrp="1"/>
          </p:cNvSpPr>
          <p:nvPr>
            <p:ph type="title"/>
          </p:nvPr>
        </p:nvSpPr>
        <p:spPr>
          <a:xfrm>
            <a:off x="838200" y="64009"/>
            <a:ext cx="10515600" cy="1325563"/>
          </a:xfrm>
        </p:spPr>
        <p:txBody>
          <a:bodyPr>
            <a:normAutofit/>
          </a:bodyPr>
          <a:lstStyle/>
          <a:p>
            <a:r>
              <a:rPr lang="en-GB" b="1" dirty="0">
                <a:solidFill>
                  <a:srgbClr val="0070C0"/>
                </a:solidFill>
              </a:rPr>
              <a:t>What we check in the GI clinic - </a:t>
            </a:r>
            <a:r>
              <a:rPr lang="en-US" b="1" i="1" dirty="0">
                <a:solidFill>
                  <a:srgbClr val="0070C0"/>
                </a:solidFill>
              </a:rPr>
              <a:t>How we keep you safe on biological therapy</a:t>
            </a:r>
            <a:endParaRPr lang="en-GB" dirty="0"/>
          </a:p>
        </p:txBody>
      </p:sp>
      <p:sp>
        <p:nvSpPr>
          <p:cNvPr id="3" name="Content Placeholder 2">
            <a:extLst>
              <a:ext uri="{FF2B5EF4-FFF2-40B4-BE49-F238E27FC236}">
                <a16:creationId xmlns:a16="http://schemas.microsoft.com/office/drawing/2014/main" id="{61C08037-EC10-6C6E-B392-A6B95AF71BB7}"/>
              </a:ext>
            </a:extLst>
          </p:cNvPr>
          <p:cNvSpPr>
            <a:spLocks noGrp="1"/>
          </p:cNvSpPr>
          <p:nvPr>
            <p:ph idx="1"/>
          </p:nvPr>
        </p:nvSpPr>
        <p:spPr>
          <a:xfrm>
            <a:off x="838200" y="1554480"/>
            <a:ext cx="10515600" cy="5239511"/>
          </a:xfrm>
        </p:spPr>
        <p:txBody>
          <a:bodyPr>
            <a:normAutofit/>
          </a:bodyPr>
          <a:lstStyle/>
          <a:p>
            <a:r>
              <a:rPr lang="en-GB" dirty="0"/>
              <a:t>Nutritional status (weight, BMI, anaemia, etc)</a:t>
            </a:r>
          </a:p>
          <a:p>
            <a:r>
              <a:rPr lang="en-GB" dirty="0"/>
              <a:t>Hydration status, stoma output volume &amp; consistency (important in ileostomy patients, dehydration may point to other causes)</a:t>
            </a:r>
          </a:p>
          <a:p>
            <a:r>
              <a:rPr lang="en-GB" dirty="0"/>
              <a:t>Infection signs (</a:t>
            </a:r>
            <a:r>
              <a:rPr lang="en-US" dirty="0"/>
              <a:t>fever, systemic illness, injection site reactions)</a:t>
            </a:r>
          </a:p>
          <a:p>
            <a:r>
              <a:rPr lang="en-US" dirty="0"/>
              <a:t>Routine blood tests to catch side effects early (liver, kidney, blood counts, etc.)</a:t>
            </a:r>
          </a:p>
          <a:p>
            <a:r>
              <a:rPr lang="en-GB" dirty="0"/>
              <a:t>Clinical stoma assessment (colour, size, peristomal skin/swelling, etc.)</a:t>
            </a:r>
          </a:p>
          <a:p>
            <a:r>
              <a:rPr lang="en-GB" dirty="0"/>
              <a:t>How you feel (</a:t>
            </a:r>
            <a:r>
              <a:rPr lang="en-US" dirty="0"/>
              <a:t>pain, fatigue, quality of life, your experience matters most)</a:t>
            </a:r>
          </a:p>
          <a:p>
            <a:r>
              <a:rPr lang="en-US" dirty="0"/>
              <a:t>Arranging relevant investigations (endoscopy, MRI, US, etc.)</a:t>
            </a:r>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187718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6C76D-D28F-2357-7155-252E34059492}"/>
              </a:ext>
            </a:extLst>
          </p:cNvPr>
          <p:cNvSpPr>
            <a:spLocks noGrp="1"/>
          </p:cNvSpPr>
          <p:nvPr>
            <p:ph type="title"/>
          </p:nvPr>
        </p:nvSpPr>
        <p:spPr>
          <a:xfrm>
            <a:off x="838200" y="235713"/>
            <a:ext cx="10515600" cy="827373"/>
          </a:xfrm>
        </p:spPr>
        <p:txBody>
          <a:bodyPr/>
          <a:lstStyle/>
          <a:p>
            <a:r>
              <a:rPr lang="en-GB" b="1" dirty="0">
                <a:solidFill>
                  <a:srgbClr val="FF0000"/>
                </a:solidFill>
              </a:rPr>
              <a:t>Diversion Colitis </a:t>
            </a:r>
          </a:p>
        </p:txBody>
      </p:sp>
      <p:sp>
        <p:nvSpPr>
          <p:cNvPr id="3" name="Content Placeholder 2">
            <a:extLst>
              <a:ext uri="{FF2B5EF4-FFF2-40B4-BE49-F238E27FC236}">
                <a16:creationId xmlns:a16="http://schemas.microsoft.com/office/drawing/2014/main" id="{CCE7CAF8-AC4C-1C0F-FD2F-217A6CC1F9E3}"/>
              </a:ext>
            </a:extLst>
          </p:cNvPr>
          <p:cNvSpPr>
            <a:spLocks noGrp="1"/>
          </p:cNvSpPr>
          <p:nvPr>
            <p:ph idx="1"/>
          </p:nvPr>
        </p:nvSpPr>
        <p:spPr>
          <a:xfrm>
            <a:off x="682752" y="1135888"/>
            <a:ext cx="10515600" cy="5413247"/>
          </a:xfrm>
        </p:spPr>
        <p:txBody>
          <a:bodyPr>
            <a:noAutofit/>
          </a:bodyPr>
          <a:lstStyle/>
          <a:p>
            <a:pPr marL="0" indent="0">
              <a:buNone/>
            </a:pPr>
            <a:r>
              <a:rPr lang="en-US" sz="2200" dirty="0"/>
              <a:t>An often overlooked complication</a:t>
            </a:r>
          </a:p>
          <a:p>
            <a:pPr marL="0" indent="0">
              <a:buNone/>
            </a:pPr>
            <a:r>
              <a:rPr lang="en-US" sz="2200" b="1" dirty="0"/>
              <a:t>What is it?</a:t>
            </a:r>
            <a:endParaRPr lang="en-US" sz="2200" dirty="0"/>
          </a:p>
          <a:p>
            <a:pPr marL="0" indent="0">
              <a:buNone/>
            </a:pPr>
            <a:r>
              <a:rPr lang="en-US" sz="2200" dirty="0"/>
              <a:t>Inflammation that develops in the segment of bowel that has been diverted, has no longer faecal stream. It can occur in both Crohn's and UC ostomy patients.</a:t>
            </a:r>
          </a:p>
          <a:p>
            <a:pPr marL="0" indent="0">
              <a:buNone/>
            </a:pPr>
            <a:endParaRPr lang="en-US" sz="2200" b="1" dirty="0"/>
          </a:p>
          <a:p>
            <a:pPr marL="0" indent="0">
              <a:buNone/>
            </a:pPr>
            <a:r>
              <a:rPr lang="en-US" sz="2200" b="1" dirty="0"/>
              <a:t>Why it matters</a:t>
            </a:r>
            <a:endParaRPr lang="en-US" sz="2200" dirty="0"/>
          </a:p>
          <a:p>
            <a:pPr marL="0" indent="0">
              <a:buNone/>
            </a:pPr>
            <a:r>
              <a:rPr lang="en-US" sz="2200" dirty="0"/>
              <a:t>It can cause bleeding, discharge, and discomfort from the </a:t>
            </a:r>
            <a:r>
              <a:rPr lang="en-US" sz="2200" dirty="0" err="1"/>
              <a:t>defunctioned</a:t>
            </a:r>
            <a:r>
              <a:rPr lang="en-US" sz="2200" dirty="0"/>
              <a:t> bowel, even when the main IBD is well controlled.</a:t>
            </a:r>
          </a:p>
          <a:p>
            <a:pPr marL="0" indent="0">
              <a:buNone/>
            </a:pPr>
            <a:endParaRPr lang="en-US" sz="2200" b="1" dirty="0"/>
          </a:p>
          <a:p>
            <a:pPr marL="0" indent="0">
              <a:buNone/>
            </a:pPr>
            <a:r>
              <a:rPr lang="en-US" sz="2200" b="1" dirty="0"/>
              <a:t>Treatment approach</a:t>
            </a:r>
            <a:endParaRPr lang="en-US" sz="2200" dirty="0"/>
          </a:p>
          <a:p>
            <a:pPr marL="0" indent="0">
              <a:buNone/>
            </a:pPr>
            <a:r>
              <a:rPr lang="en-US" sz="2200" dirty="0"/>
              <a:t>Biologics that control IBD systemically can also help. Topical treatments (enemas, suppositories) to the diverted segment may be needed. Reconnecting the bowel (stoma reversal) resolves diversion colitis, but is only appropriate when the underlying IBD is in good remission.</a:t>
            </a:r>
          </a:p>
        </p:txBody>
      </p:sp>
    </p:spTree>
    <p:extLst>
      <p:ext uri="{BB962C8B-B14F-4D97-AF65-F5344CB8AC3E}">
        <p14:creationId xmlns:p14="http://schemas.microsoft.com/office/powerpoint/2010/main" val="1356390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5A574-08C2-1F34-0833-BEB49C9714DE}"/>
              </a:ext>
            </a:extLst>
          </p:cNvPr>
          <p:cNvSpPr>
            <a:spLocks noGrp="1"/>
          </p:cNvSpPr>
          <p:nvPr>
            <p:ph type="title"/>
          </p:nvPr>
        </p:nvSpPr>
        <p:spPr>
          <a:xfrm>
            <a:off x="838200" y="27749"/>
            <a:ext cx="10515600" cy="1325563"/>
          </a:xfrm>
        </p:spPr>
        <p:txBody>
          <a:bodyPr/>
          <a:lstStyle/>
          <a:p>
            <a:r>
              <a:rPr lang="en-US" b="1" i="1" dirty="0">
                <a:solidFill>
                  <a:schemeClr val="accent2"/>
                </a:solidFill>
                <a:latin typeface="Calibri" pitchFamily="34" charset="0"/>
                <a:ea typeface="Calibri" pitchFamily="34" charset="-122"/>
                <a:cs typeface="Calibri" pitchFamily="34" charset="-120"/>
              </a:rPr>
              <a:t>What ostomy patients most commonly ask us about biological therapy?</a:t>
            </a:r>
            <a:endParaRPr lang="en-GB" b="1" dirty="0">
              <a:solidFill>
                <a:schemeClr val="accent2"/>
              </a:solidFill>
            </a:endParaRPr>
          </a:p>
        </p:txBody>
      </p:sp>
      <p:sp>
        <p:nvSpPr>
          <p:cNvPr id="3" name="Content Placeholder 2">
            <a:extLst>
              <a:ext uri="{FF2B5EF4-FFF2-40B4-BE49-F238E27FC236}">
                <a16:creationId xmlns:a16="http://schemas.microsoft.com/office/drawing/2014/main" id="{5413F85A-05BE-A9C9-1CBB-92B5007951B1}"/>
              </a:ext>
            </a:extLst>
          </p:cNvPr>
          <p:cNvSpPr>
            <a:spLocks noGrp="1"/>
          </p:cNvSpPr>
          <p:nvPr>
            <p:ph idx="1"/>
          </p:nvPr>
        </p:nvSpPr>
        <p:spPr>
          <a:xfrm>
            <a:off x="838200" y="1353312"/>
            <a:ext cx="10515600" cy="4823651"/>
          </a:xfrm>
        </p:spPr>
        <p:txBody>
          <a:bodyPr>
            <a:normAutofit fontScale="92500" lnSpcReduction="10000"/>
          </a:bodyPr>
          <a:lstStyle/>
          <a:p>
            <a:pPr marL="0" indent="0">
              <a:buNone/>
            </a:pPr>
            <a:r>
              <a:rPr lang="en-US" b="1" i="1" dirty="0">
                <a:solidFill>
                  <a:srgbClr val="0A2342"/>
                </a:solidFill>
                <a:latin typeface="Calibri" pitchFamily="34" charset="0"/>
                <a:ea typeface="Calibri" pitchFamily="34" charset="-122"/>
                <a:cs typeface="Calibri" pitchFamily="34" charset="-120"/>
              </a:rPr>
              <a:t>"Will it affect my stoma?"</a:t>
            </a:r>
            <a:endParaRPr lang="en-US" dirty="0"/>
          </a:p>
          <a:p>
            <a:pPr marL="0" indent="0">
              <a:buNone/>
            </a:pPr>
            <a:r>
              <a:rPr lang="en-US" dirty="0"/>
              <a:t>Usually, no direct effect on the stoma itself. Biologics work systemically to reduce inflammation in the bowel, not the stoma site.</a:t>
            </a:r>
          </a:p>
          <a:p>
            <a:pPr marL="0" indent="0">
              <a:buNone/>
            </a:pPr>
            <a:r>
              <a:rPr lang="en-US" b="1" i="1" dirty="0">
                <a:solidFill>
                  <a:srgbClr val="0A2342"/>
                </a:solidFill>
                <a:latin typeface="Calibri" pitchFamily="34" charset="0"/>
                <a:ea typeface="Calibri" pitchFamily="34" charset="-122"/>
                <a:cs typeface="Calibri" pitchFamily="34" charset="-120"/>
              </a:rPr>
              <a:t>"Is it lifelong?"</a:t>
            </a:r>
            <a:endParaRPr lang="en-US" dirty="0"/>
          </a:p>
          <a:p>
            <a:pPr marL="0" indent="0">
              <a:buNone/>
            </a:pPr>
            <a:r>
              <a:rPr lang="en-US" dirty="0"/>
              <a:t>Not necessarily. It depends on your disease control and response. Some patients achieve sustained remission and treatment is stepped down.</a:t>
            </a:r>
          </a:p>
          <a:p>
            <a:pPr marL="0" indent="0">
              <a:buNone/>
            </a:pPr>
            <a:r>
              <a:rPr lang="en-US" b="1" i="1" dirty="0">
                <a:solidFill>
                  <a:srgbClr val="0A2342"/>
                </a:solidFill>
                <a:latin typeface="Calibri" pitchFamily="34" charset="0"/>
                <a:ea typeface="Calibri" pitchFamily="34" charset="-122"/>
                <a:cs typeface="Calibri" pitchFamily="34" charset="-120"/>
              </a:rPr>
              <a:t>"Will I feel better?"</a:t>
            </a:r>
            <a:endParaRPr lang="en-US" dirty="0"/>
          </a:p>
          <a:p>
            <a:pPr marL="0" indent="0">
              <a:buNone/>
            </a:pPr>
            <a:r>
              <a:rPr lang="en-US" dirty="0"/>
              <a:t>Patients do see improvement. Less pain, more energy, fewer flare-ups. Response varies on the disease stage, and we monitor this closely.</a:t>
            </a:r>
          </a:p>
          <a:p>
            <a:pPr marL="0" indent="0">
              <a:buNone/>
            </a:pPr>
            <a:r>
              <a:rPr lang="en-US" b="1" i="1" dirty="0">
                <a:solidFill>
                  <a:srgbClr val="0A2342"/>
                </a:solidFill>
                <a:latin typeface="Calibri" pitchFamily="34" charset="0"/>
                <a:ea typeface="Calibri" pitchFamily="34" charset="-122"/>
                <a:cs typeface="Calibri" pitchFamily="34" charset="-120"/>
              </a:rPr>
              <a:t>"Is it safe?"</a:t>
            </a:r>
            <a:endParaRPr lang="en-US" dirty="0"/>
          </a:p>
          <a:p>
            <a:pPr marL="0" indent="0">
              <a:buNone/>
            </a:pPr>
            <a:r>
              <a:rPr lang="en-US" dirty="0"/>
              <a:t>Yes, with the appropriate monitoring. The long-term safety data on these drugs is now extensive and reassuring.</a:t>
            </a:r>
          </a:p>
          <a:p>
            <a:pPr marL="0" indent="0">
              <a:buNone/>
            </a:pPr>
            <a:endParaRPr lang="en-US" dirty="0"/>
          </a:p>
          <a:p>
            <a:pPr marL="0" indent="0">
              <a:buNone/>
            </a:pPr>
            <a:endParaRPr lang="en-US" dirty="0"/>
          </a:p>
          <a:p>
            <a:endParaRPr lang="en-GB" dirty="0"/>
          </a:p>
        </p:txBody>
      </p:sp>
    </p:spTree>
    <p:extLst>
      <p:ext uri="{BB962C8B-B14F-4D97-AF65-F5344CB8AC3E}">
        <p14:creationId xmlns:p14="http://schemas.microsoft.com/office/powerpoint/2010/main" val="3708952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DE3D343-A3A3-318E-AC77-D1B23EB52095}"/>
              </a:ext>
            </a:extLst>
          </p:cNvPr>
          <p:cNvSpPr>
            <a:spLocks noGrp="1"/>
          </p:cNvSpPr>
          <p:nvPr>
            <p:ph idx="1"/>
          </p:nvPr>
        </p:nvSpPr>
        <p:spPr>
          <a:xfrm>
            <a:off x="457200" y="3638360"/>
            <a:ext cx="11832336" cy="1463992"/>
          </a:xfrm>
        </p:spPr>
        <p:txBody>
          <a:bodyPr>
            <a:normAutofit/>
          </a:bodyPr>
          <a:lstStyle/>
          <a:p>
            <a:pPr marL="0" indent="0">
              <a:buNone/>
            </a:pPr>
            <a:r>
              <a:rPr lang="en-US" dirty="0"/>
              <a:t>Biologics in ostomy patients help control IBD, and improve quality of life</a:t>
            </a:r>
          </a:p>
          <a:p>
            <a:endParaRPr lang="en-GB" dirty="0"/>
          </a:p>
        </p:txBody>
      </p:sp>
      <p:sp>
        <p:nvSpPr>
          <p:cNvPr id="5" name="Title 4">
            <a:extLst>
              <a:ext uri="{FF2B5EF4-FFF2-40B4-BE49-F238E27FC236}">
                <a16:creationId xmlns:a16="http://schemas.microsoft.com/office/drawing/2014/main" id="{95B04967-2248-131B-D8D7-D03F359314B4}"/>
              </a:ext>
            </a:extLst>
          </p:cNvPr>
          <p:cNvSpPr>
            <a:spLocks noGrp="1"/>
          </p:cNvSpPr>
          <p:nvPr>
            <p:ph type="title"/>
          </p:nvPr>
        </p:nvSpPr>
        <p:spPr>
          <a:xfrm>
            <a:off x="838200" y="1343533"/>
            <a:ext cx="10515600" cy="1325563"/>
          </a:xfrm>
        </p:spPr>
        <p:txBody>
          <a:bodyPr/>
          <a:lstStyle/>
          <a:p>
            <a:pPr algn="ctr"/>
            <a:r>
              <a:rPr lang="en-GB" b="1" dirty="0">
                <a:solidFill>
                  <a:srgbClr val="00B050"/>
                </a:solidFill>
              </a:rPr>
              <a:t>Take home message </a:t>
            </a:r>
          </a:p>
        </p:txBody>
      </p:sp>
    </p:spTree>
    <p:extLst>
      <p:ext uri="{BB962C8B-B14F-4D97-AF65-F5344CB8AC3E}">
        <p14:creationId xmlns:p14="http://schemas.microsoft.com/office/powerpoint/2010/main" val="3807094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69289-132C-1D59-0ECE-13BC591AC522}"/>
              </a:ext>
            </a:extLst>
          </p:cNvPr>
          <p:cNvSpPr>
            <a:spLocks noGrp="1"/>
          </p:cNvSpPr>
          <p:nvPr>
            <p:ph type="title"/>
          </p:nvPr>
        </p:nvSpPr>
        <p:spPr/>
        <p:txBody>
          <a:bodyPr/>
          <a:lstStyle/>
          <a:p>
            <a:r>
              <a:rPr lang="en-GB" b="1" i="1" dirty="0">
                <a:solidFill>
                  <a:srgbClr val="FF0000"/>
                </a:solidFill>
              </a:rPr>
              <a:t>IBD</a:t>
            </a:r>
            <a:r>
              <a:rPr lang="en-GB" dirty="0"/>
              <a:t>	</a:t>
            </a:r>
          </a:p>
        </p:txBody>
      </p:sp>
      <p:sp>
        <p:nvSpPr>
          <p:cNvPr id="3" name="Content Placeholder 2">
            <a:extLst>
              <a:ext uri="{FF2B5EF4-FFF2-40B4-BE49-F238E27FC236}">
                <a16:creationId xmlns:a16="http://schemas.microsoft.com/office/drawing/2014/main" id="{1DAF0215-344C-95C3-F852-D4707587BE5C}"/>
              </a:ext>
            </a:extLst>
          </p:cNvPr>
          <p:cNvSpPr>
            <a:spLocks noGrp="1"/>
          </p:cNvSpPr>
          <p:nvPr>
            <p:ph idx="1"/>
          </p:nvPr>
        </p:nvSpPr>
        <p:spPr/>
        <p:txBody>
          <a:bodyPr/>
          <a:lstStyle/>
          <a:p>
            <a:r>
              <a:rPr lang="en-GB" dirty="0"/>
              <a:t>Definition</a:t>
            </a:r>
          </a:p>
          <a:p>
            <a:r>
              <a:rPr lang="en-GB" dirty="0"/>
              <a:t>Pathophysiology/causes </a:t>
            </a:r>
          </a:p>
          <a:p>
            <a:r>
              <a:rPr lang="en-GB" dirty="0"/>
              <a:t>Types</a:t>
            </a:r>
          </a:p>
        </p:txBody>
      </p:sp>
    </p:spTree>
    <p:extLst>
      <p:ext uri="{BB962C8B-B14F-4D97-AF65-F5344CB8AC3E}">
        <p14:creationId xmlns:p14="http://schemas.microsoft.com/office/powerpoint/2010/main" val="993571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A9CAE-80A6-E371-2690-E54CAA8031F5}"/>
              </a:ext>
            </a:extLst>
          </p:cNvPr>
          <p:cNvSpPr>
            <a:spLocks noGrp="1"/>
          </p:cNvSpPr>
          <p:nvPr>
            <p:ph type="title"/>
          </p:nvPr>
        </p:nvSpPr>
        <p:spPr>
          <a:xfrm>
            <a:off x="838200" y="0"/>
            <a:ext cx="10515600" cy="1325563"/>
          </a:xfrm>
        </p:spPr>
        <p:txBody>
          <a:bodyPr/>
          <a:lstStyle/>
          <a:p>
            <a:r>
              <a:rPr lang="en-GB" b="1" i="1" dirty="0">
                <a:solidFill>
                  <a:srgbClr val="002060"/>
                </a:solidFill>
              </a:rPr>
              <a:t>The UK burden of IBD</a:t>
            </a:r>
          </a:p>
        </p:txBody>
      </p:sp>
      <p:sp>
        <p:nvSpPr>
          <p:cNvPr id="3" name="Content Placeholder 2">
            <a:extLst>
              <a:ext uri="{FF2B5EF4-FFF2-40B4-BE49-F238E27FC236}">
                <a16:creationId xmlns:a16="http://schemas.microsoft.com/office/drawing/2014/main" id="{AB5BBC13-C159-766B-3EB1-B05F9FF2FB00}"/>
              </a:ext>
            </a:extLst>
          </p:cNvPr>
          <p:cNvSpPr>
            <a:spLocks noGrp="1"/>
          </p:cNvSpPr>
          <p:nvPr>
            <p:ph idx="1"/>
          </p:nvPr>
        </p:nvSpPr>
        <p:spPr>
          <a:xfrm>
            <a:off x="838200" y="1133856"/>
            <a:ext cx="10515600" cy="5230367"/>
          </a:xfrm>
        </p:spPr>
        <p:txBody>
          <a:bodyPr>
            <a:normAutofit lnSpcReduction="10000"/>
          </a:bodyPr>
          <a:lstStyle/>
          <a:p>
            <a:r>
              <a:rPr lang="en-US" dirty="0"/>
              <a:t>~500,000–540,000 people living with IBD in the UK</a:t>
            </a:r>
          </a:p>
          <a:p>
            <a:endParaRPr lang="en-US" dirty="0"/>
          </a:p>
          <a:p>
            <a:r>
              <a:rPr lang="en-US" dirty="0"/>
              <a:t>Around 1 in 123 people affected</a:t>
            </a:r>
          </a:p>
          <a:p>
            <a:endParaRPr lang="en-US" dirty="0"/>
          </a:p>
          <a:p>
            <a:r>
              <a:rPr lang="en-US" dirty="0"/>
              <a:t>~25,000 new diagnoses per year – increasing trend</a:t>
            </a:r>
          </a:p>
          <a:p>
            <a:endParaRPr lang="en-US" dirty="0"/>
          </a:p>
          <a:p>
            <a:r>
              <a:rPr lang="en-US" dirty="0"/>
              <a:t>UK has one of the highest prevalence rates in Europe</a:t>
            </a:r>
          </a:p>
          <a:p>
            <a:endParaRPr lang="en-US" dirty="0">
              <a:highlight>
                <a:srgbClr val="FFFF00"/>
              </a:highlight>
            </a:endParaRPr>
          </a:p>
          <a:p>
            <a:r>
              <a:rPr lang="en-US" dirty="0">
                <a:highlight>
                  <a:srgbClr val="FFFF00"/>
                </a:highlight>
              </a:rPr>
              <a:t>IBD is a disease of morbidity, not mortality. With modern treatments, patients are living longer — but the day-to-day burden of disease remains significant and is why we take medical treatment so seriously.</a:t>
            </a:r>
          </a:p>
          <a:p>
            <a:endParaRPr lang="en-US" dirty="0">
              <a:highlight>
                <a:srgbClr val="FFFF00"/>
              </a:highlight>
            </a:endParaRPr>
          </a:p>
          <a:p>
            <a:endParaRPr lang="en-GB" dirty="0"/>
          </a:p>
        </p:txBody>
      </p:sp>
    </p:spTree>
    <p:extLst>
      <p:ext uri="{BB962C8B-B14F-4D97-AF65-F5344CB8AC3E}">
        <p14:creationId xmlns:p14="http://schemas.microsoft.com/office/powerpoint/2010/main" val="166849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CFDDD-E11C-A03D-3FC7-7B5E7F36544B}"/>
              </a:ext>
            </a:extLst>
          </p:cNvPr>
          <p:cNvSpPr>
            <a:spLocks noGrp="1"/>
          </p:cNvSpPr>
          <p:nvPr>
            <p:ph type="title"/>
          </p:nvPr>
        </p:nvSpPr>
        <p:spPr>
          <a:xfrm>
            <a:off x="838200" y="-165227"/>
            <a:ext cx="10902696" cy="1325563"/>
          </a:xfrm>
        </p:spPr>
        <p:txBody>
          <a:bodyPr/>
          <a:lstStyle/>
          <a:p>
            <a:r>
              <a:rPr lang="en-GB" b="1" i="1" dirty="0">
                <a:solidFill>
                  <a:schemeClr val="accent5">
                    <a:lumMod val="75000"/>
                  </a:schemeClr>
                </a:solidFill>
              </a:rPr>
              <a:t>When does IBD lead to surgery </a:t>
            </a:r>
          </a:p>
        </p:txBody>
      </p:sp>
      <p:sp>
        <p:nvSpPr>
          <p:cNvPr id="3" name="Content Placeholder 2">
            <a:extLst>
              <a:ext uri="{FF2B5EF4-FFF2-40B4-BE49-F238E27FC236}">
                <a16:creationId xmlns:a16="http://schemas.microsoft.com/office/drawing/2014/main" id="{8E27605E-5354-F385-B557-0B387C649B68}"/>
              </a:ext>
            </a:extLst>
          </p:cNvPr>
          <p:cNvSpPr>
            <a:spLocks noGrp="1"/>
          </p:cNvSpPr>
          <p:nvPr>
            <p:ph idx="1"/>
          </p:nvPr>
        </p:nvSpPr>
        <p:spPr>
          <a:xfrm>
            <a:off x="838200" y="750443"/>
            <a:ext cx="10515600" cy="5879592"/>
          </a:xfrm>
        </p:spPr>
        <p:txBody>
          <a:bodyPr>
            <a:normAutofit fontScale="85000" lnSpcReduction="20000"/>
          </a:bodyPr>
          <a:lstStyle/>
          <a:p>
            <a:pPr marL="0" indent="0">
              <a:buNone/>
            </a:pPr>
            <a:endParaRPr lang="en-GB" dirty="0"/>
          </a:p>
          <a:p>
            <a:pPr marL="0" indent="0">
              <a:buNone/>
            </a:pPr>
            <a:r>
              <a:rPr lang="en-GB" dirty="0"/>
              <a:t>UC</a:t>
            </a:r>
          </a:p>
          <a:p>
            <a:r>
              <a:rPr lang="en-US" dirty="0"/>
              <a:t>Surgery may be needed when medication no longer controls disease</a:t>
            </a:r>
          </a:p>
          <a:p>
            <a:r>
              <a:rPr lang="en-US" dirty="0"/>
              <a:t>Colectomy (removal of colon) can be curative for UC</a:t>
            </a:r>
          </a:p>
          <a:p>
            <a:r>
              <a:rPr lang="en-US" dirty="0"/>
              <a:t>Often results in an ileostomy, permanent or temporary</a:t>
            </a:r>
          </a:p>
          <a:p>
            <a:r>
              <a:rPr lang="en-US" dirty="0"/>
              <a:t>Pouch surgery (ileo-anal) is an alternative for some patients</a:t>
            </a:r>
          </a:p>
          <a:p>
            <a:pPr marL="0" indent="0">
              <a:buNone/>
            </a:pPr>
            <a:endParaRPr lang="en-GB" dirty="0"/>
          </a:p>
          <a:p>
            <a:pPr marL="0" indent="0">
              <a:buNone/>
            </a:pPr>
            <a:r>
              <a:rPr lang="en-US" dirty="0"/>
              <a:t>Crohn’s:</a:t>
            </a:r>
            <a:endParaRPr lang="en-GB" dirty="0"/>
          </a:p>
          <a:p>
            <a:r>
              <a:rPr lang="en-US" dirty="0"/>
              <a:t>21% require surgery within 5 years of diagnosis</a:t>
            </a:r>
          </a:p>
          <a:p>
            <a:r>
              <a:rPr lang="en-US" dirty="0"/>
              <a:t>26% within 10 years — and many more over a lifetime</a:t>
            </a:r>
          </a:p>
          <a:p>
            <a:r>
              <a:rPr lang="en-US" dirty="0"/>
              <a:t>Surgery addresses strictures, fistulas, or uncontrolled segments</a:t>
            </a:r>
          </a:p>
          <a:p>
            <a:r>
              <a:rPr lang="en-US" dirty="0"/>
              <a:t>Biologics have reduced need for surgery — but cannot always prevent it</a:t>
            </a:r>
          </a:p>
          <a:p>
            <a:endParaRPr lang="en-GB" dirty="0"/>
          </a:p>
          <a:p>
            <a:pPr marL="0" indent="0">
              <a:buNone/>
            </a:pPr>
            <a:r>
              <a:rPr lang="en-GB" dirty="0">
                <a:highlight>
                  <a:srgbClr val="FFFF00"/>
                </a:highlight>
              </a:rPr>
              <a:t>When I was a medical students &gt;20 years ago the textbooks quote 85% of CD patients require surgery, in a lifetime. Nowadays this has reduced to 60%. Advanced/biological therapies reduce need for surgery in Crohns disease </a:t>
            </a:r>
          </a:p>
        </p:txBody>
      </p:sp>
    </p:spTree>
    <p:extLst>
      <p:ext uri="{BB962C8B-B14F-4D97-AF65-F5344CB8AC3E}">
        <p14:creationId xmlns:p14="http://schemas.microsoft.com/office/powerpoint/2010/main" val="1896602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AF878-F8E5-839F-1580-8EA82FA5D713}"/>
              </a:ext>
            </a:extLst>
          </p:cNvPr>
          <p:cNvSpPr>
            <a:spLocks noGrp="1"/>
          </p:cNvSpPr>
          <p:nvPr>
            <p:ph type="title"/>
          </p:nvPr>
        </p:nvSpPr>
        <p:spPr/>
        <p:txBody>
          <a:bodyPr/>
          <a:lstStyle/>
          <a:p>
            <a:r>
              <a:rPr lang="en-US" b="1" dirty="0">
                <a:solidFill>
                  <a:schemeClr val="accent2"/>
                </a:solidFill>
              </a:rPr>
              <a:t>Why Do Ostomy Patients Need Biologics?</a:t>
            </a:r>
            <a:endParaRPr lang="en-GB" b="1" dirty="0">
              <a:solidFill>
                <a:schemeClr val="accent2"/>
              </a:solidFill>
            </a:endParaRPr>
          </a:p>
        </p:txBody>
      </p:sp>
      <p:sp>
        <p:nvSpPr>
          <p:cNvPr id="3" name="Content Placeholder 2">
            <a:extLst>
              <a:ext uri="{FF2B5EF4-FFF2-40B4-BE49-F238E27FC236}">
                <a16:creationId xmlns:a16="http://schemas.microsoft.com/office/drawing/2014/main" id="{41A979BD-5059-99C0-DB16-D2B21660D4E7}"/>
              </a:ext>
            </a:extLst>
          </p:cNvPr>
          <p:cNvSpPr>
            <a:spLocks noGrp="1"/>
          </p:cNvSpPr>
          <p:nvPr>
            <p:ph idx="1"/>
          </p:nvPr>
        </p:nvSpPr>
        <p:spPr/>
        <p:txBody>
          <a:bodyPr>
            <a:normAutofit lnSpcReduction="10000"/>
          </a:bodyPr>
          <a:lstStyle/>
          <a:p>
            <a:pPr marL="0" indent="0">
              <a:buNone/>
            </a:pPr>
            <a:r>
              <a:rPr lang="en-US" b="1" dirty="0"/>
              <a:t>Control inflammation and prevent flare ups</a:t>
            </a:r>
          </a:p>
          <a:p>
            <a:pPr marL="0" indent="0">
              <a:buNone/>
            </a:pPr>
            <a:r>
              <a:rPr lang="en-US" dirty="0"/>
              <a:t>Target the immune pathways driving ongoing gut inflammation, even after surgery.</a:t>
            </a:r>
          </a:p>
          <a:p>
            <a:pPr marL="0" indent="0">
              <a:buNone/>
            </a:pPr>
            <a:endParaRPr lang="en-US" dirty="0"/>
          </a:p>
          <a:p>
            <a:pPr marL="0" indent="0">
              <a:buNone/>
            </a:pPr>
            <a:r>
              <a:rPr lang="en-US" sz="4800" b="1" dirty="0"/>
              <a:t>Protect remaining bowel </a:t>
            </a:r>
          </a:p>
          <a:p>
            <a:pPr marL="0" indent="0">
              <a:buNone/>
            </a:pPr>
            <a:endParaRPr lang="en-US" dirty="0"/>
          </a:p>
          <a:p>
            <a:pPr marL="0" indent="0">
              <a:buNone/>
            </a:pPr>
            <a:r>
              <a:rPr lang="en-US" b="1" dirty="0"/>
              <a:t>Improve quality of life</a:t>
            </a:r>
          </a:p>
          <a:p>
            <a:pPr marL="0" indent="0">
              <a:buNone/>
            </a:pPr>
            <a:r>
              <a:rPr lang="en-US" dirty="0"/>
              <a:t>Less pain, less fatigue, better energy — so you can focus on living your life.</a:t>
            </a:r>
          </a:p>
          <a:p>
            <a:pPr marL="0" indent="0">
              <a:buNone/>
            </a:pPr>
            <a:endParaRPr lang="en-GB" dirty="0"/>
          </a:p>
        </p:txBody>
      </p:sp>
    </p:spTree>
    <p:extLst>
      <p:ext uri="{BB962C8B-B14F-4D97-AF65-F5344CB8AC3E}">
        <p14:creationId xmlns:p14="http://schemas.microsoft.com/office/powerpoint/2010/main" val="2258922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16B59-559F-5613-D049-909C2335775E}"/>
              </a:ext>
            </a:extLst>
          </p:cNvPr>
          <p:cNvSpPr>
            <a:spLocks noGrp="1"/>
          </p:cNvSpPr>
          <p:nvPr>
            <p:ph type="title"/>
          </p:nvPr>
        </p:nvSpPr>
        <p:spPr>
          <a:xfrm>
            <a:off x="682752" y="-165227"/>
            <a:ext cx="11509248" cy="1325563"/>
          </a:xfrm>
        </p:spPr>
        <p:txBody>
          <a:bodyPr>
            <a:normAutofit/>
          </a:bodyPr>
          <a:lstStyle/>
          <a:p>
            <a:r>
              <a:rPr lang="en-GB" sz="4000" b="1" dirty="0">
                <a:solidFill>
                  <a:srgbClr val="0070C0"/>
                </a:solidFill>
              </a:rPr>
              <a:t>Types of Biological therapies in IBD ostomy patients </a:t>
            </a:r>
          </a:p>
        </p:txBody>
      </p:sp>
      <p:sp>
        <p:nvSpPr>
          <p:cNvPr id="6" name="TextBox 5">
            <a:extLst>
              <a:ext uri="{FF2B5EF4-FFF2-40B4-BE49-F238E27FC236}">
                <a16:creationId xmlns:a16="http://schemas.microsoft.com/office/drawing/2014/main" id="{A8505740-562A-DB65-DD68-820C7ED37145}"/>
              </a:ext>
            </a:extLst>
          </p:cNvPr>
          <p:cNvSpPr txBox="1"/>
          <p:nvPr/>
        </p:nvSpPr>
        <p:spPr>
          <a:xfrm>
            <a:off x="1130808" y="931736"/>
            <a:ext cx="9467088" cy="535531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sz="1800" b="1" i="0" u="none" strike="noStrike" cap="none" normalizeH="0" baseline="0" dirty="0">
                <a:ln>
                  <a:noFill/>
                </a:ln>
                <a:solidFill>
                  <a:schemeClr val="tx1"/>
                </a:solidFill>
                <a:effectLst/>
                <a:latin typeface="Arial" panose="020B0604020202020204" pitchFamily="34" charset="0"/>
              </a:rPr>
              <a:t>Anti-TNF drugs </a:t>
            </a:r>
          </a:p>
          <a:p>
            <a:pPr marL="0" marR="0" lvl="0" indent="0" algn="l" defTabSz="914400" rtl="0" eaLnBrk="0" fontAlgn="base" latinLnBrk="0" hangingPunct="0">
              <a:lnSpc>
                <a:spcPct val="100000"/>
              </a:lnSpc>
              <a:spcBef>
                <a:spcPct val="0"/>
              </a:spcBef>
              <a:spcAft>
                <a:spcPct val="0"/>
              </a:spcAft>
              <a:buClrTx/>
              <a:buSzTx/>
              <a:tabLst/>
            </a:pPr>
            <a:r>
              <a:rPr kumimoji="0" lang="en-US" altLang="en-US" sz="1800" b="1" i="0" u="none" strike="noStrike" cap="none" normalizeH="0" baseline="0" dirty="0">
                <a:ln>
                  <a:noFill/>
                </a:ln>
                <a:solidFill>
                  <a:schemeClr val="tx1"/>
                </a:solidFill>
                <a:effectLst/>
                <a:latin typeface="Arial" panose="020B0604020202020204" pitchFamily="34" charset="0"/>
              </a:rPr>
              <a:t>Infliximab · Adalimumab · Golimumab</a:t>
            </a:r>
          </a:p>
          <a:p>
            <a:pPr marL="0" marR="0" lvl="0" indent="0" algn="l" defTabSz="914400" rtl="0" eaLnBrk="0" fontAlgn="base" latinLnBrk="0" hangingPunct="0">
              <a:lnSpc>
                <a:spcPct val="100000"/>
              </a:lnSpc>
              <a:spcBef>
                <a:spcPct val="0"/>
              </a:spcBef>
              <a:spcAft>
                <a:spcPct val="0"/>
              </a:spcAft>
              <a:buClrTx/>
              <a:buSzTx/>
              <a:tabLst/>
            </a:pPr>
            <a:r>
              <a:rPr kumimoji="0" lang="en-US" altLang="en-US" sz="1800" b="0" i="0" u="none" strike="noStrike" cap="none" normalizeH="0" baseline="0" dirty="0">
                <a:ln>
                  <a:noFill/>
                </a:ln>
                <a:solidFill>
                  <a:schemeClr val="tx1"/>
                </a:solidFill>
                <a:effectLst/>
                <a:latin typeface="Arial" panose="020B0604020202020204" pitchFamily="34" charset="0"/>
              </a:rPr>
              <a:t>Block TNF-alpha, a key inflammatory messenger. Given by infusion or self-injection. The longest-established biologics in IBD. IV &amp; S/C</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800" b="1" i="0" u="none" strike="noStrike" cap="none" normalizeH="0" baseline="0" dirty="0">
                <a:ln>
                  <a:noFill/>
                </a:ln>
                <a:solidFill>
                  <a:schemeClr val="tx1"/>
                </a:solidFill>
                <a:effectLst/>
                <a:latin typeface="Arial" panose="020B0604020202020204" pitchFamily="34" charset="0"/>
              </a:rPr>
              <a:t>Anti-integrins </a:t>
            </a:r>
          </a:p>
          <a:p>
            <a:pPr marL="0" marR="0" lvl="0" indent="0" algn="l" defTabSz="914400" rtl="0" eaLnBrk="0" fontAlgn="base" latinLnBrk="0" hangingPunct="0">
              <a:lnSpc>
                <a:spcPct val="100000"/>
              </a:lnSpc>
              <a:spcBef>
                <a:spcPct val="0"/>
              </a:spcBef>
              <a:spcAft>
                <a:spcPct val="0"/>
              </a:spcAft>
              <a:buClrTx/>
              <a:buSzTx/>
              <a:tabLst/>
            </a:pPr>
            <a:r>
              <a:rPr kumimoji="0" lang="en-US" altLang="en-US" sz="1800" b="1" i="0" u="none" strike="noStrike" cap="none" normalizeH="0" baseline="0" dirty="0">
                <a:ln>
                  <a:noFill/>
                </a:ln>
                <a:solidFill>
                  <a:schemeClr val="tx1"/>
                </a:solidFill>
                <a:effectLst/>
                <a:latin typeface="Arial" panose="020B0604020202020204" pitchFamily="34" charset="0"/>
              </a:rPr>
              <a:t>Vedolizumab</a:t>
            </a:r>
          </a:p>
          <a:p>
            <a:pPr marL="0" marR="0" lvl="0" indent="0" algn="l" defTabSz="914400" rtl="0" eaLnBrk="0" fontAlgn="base" latinLnBrk="0" hangingPunct="0">
              <a:lnSpc>
                <a:spcPct val="100000"/>
              </a:lnSpc>
              <a:spcBef>
                <a:spcPct val="0"/>
              </a:spcBef>
              <a:spcAft>
                <a:spcPct val="0"/>
              </a:spcAft>
              <a:buClrTx/>
              <a:buSzTx/>
              <a:tabLst/>
            </a:pPr>
            <a:r>
              <a:rPr lang="en-US" altLang="en-US" dirty="0">
                <a:latin typeface="Arial" panose="020B0604020202020204" pitchFamily="34" charset="0"/>
              </a:rPr>
              <a:t>P</a:t>
            </a:r>
            <a:r>
              <a:rPr kumimoji="0" lang="en-US" altLang="en-US" sz="1800" b="0" i="0" u="none" strike="noStrike" cap="none" normalizeH="0" baseline="0" dirty="0">
                <a:ln>
                  <a:noFill/>
                </a:ln>
                <a:solidFill>
                  <a:schemeClr val="tx1"/>
                </a:solidFill>
                <a:effectLst/>
                <a:latin typeface="Arial" panose="020B0604020202020204" pitchFamily="34" charset="0"/>
              </a:rPr>
              <a:t>revent immune cells entering the gut (gut-selective). It acts locally in the bowel rather than throughout the body. Lower systemic infection risk. IV and S/C</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800" b="1" i="0" u="none" strike="noStrike" cap="none" normalizeH="0" baseline="0" dirty="0">
                <a:ln>
                  <a:noFill/>
                </a:ln>
                <a:solidFill>
                  <a:schemeClr val="tx1"/>
                </a:solidFill>
                <a:effectLst/>
                <a:latin typeface="Arial" panose="020B0604020202020204" pitchFamily="34" charset="0"/>
              </a:rPr>
              <a:t>Anti-interleukins</a:t>
            </a:r>
          </a:p>
          <a:p>
            <a:pPr lvl="0" eaLnBrk="0" fontAlgn="base" hangingPunct="0">
              <a:spcBef>
                <a:spcPct val="0"/>
              </a:spcBef>
              <a:spcAft>
                <a:spcPct val="0"/>
              </a:spcAft>
            </a:pPr>
            <a:r>
              <a:rPr kumimoji="0" lang="en-US" altLang="en-US" sz="1800" b="1" i="0" u="none" strike="noStrike" cap="none" normalizeH="0" baseline="0" dirty="0">
                <a:ln>
                  <a:noFill/>
                </a:ln>
                <a:solidFill>
                  <a:schemeClr val="tx1"/>
                </a:solidFill>
                <a:effectLst/>
                <a:latin typeface="Arial" panose="020B0604020202020204" pitchFamily="34" charset="0"/>
              </a:rPr>
              <a:t>Ustekinumab · Risankizumab · Mirikizumab</a:t>
            </a:r>
            <a:r>
              <a:rPr lang="en-US" altLang="en-US" b="1" dirty="0">
                <a:latin typeface="Arial" panose="020B0604020202020204" pitchFamily="34" charset="0"/>
              </a:rPr>
              <a:t> · Guselkumab</a:t>
            </a:r>
            <a:endParaRPr kumimoji="0" lang="en-US" altLang="en-US" sz="18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800" b="0" i="0" u="none" strike="noStrike" cap="none" normalizeH="0" baseline="0" dirty="0">
                <a:ln>
                  <a:noFill/>
                </a:ln>
                <a:solidFill>
                  <a:schemeClr val="tx1"/>
                </a:solidFill>
                <a:effectLst/>
                <a:latin typeface="Arial" panose="020B0604020202020204" pitchFamily="34" charset="0"/>
              </a:rPr>
              <a:t>Target IL-12, IL-23 or IL-23 alone. Newer generation — good safety profile and effective for moderate–severe disease. IV and S/C</a:t>
            </a:r>
          </a:p>
          <a:p>
            <a:pPr marL="0" marR="0" lvl="0" indent="0" algn="l" defTabSz="914400" rtl="0" eaLnBrk="0" fontAlgn="base" latinLnBrk="0" hangingPunct="0">
              <a:lnSpc>
                <a:spcPct val="100000"/>
              </a:lnSpc>
              <a:spcBef>
                <a:spcPct val="0"/>
              </a:spcBef>
              <a:spcAft>
                <a:spcPct val="0"/>
              </a:spcAft>
              <a:buClrTx/>
              <a:buSzTx/>
              <a:tabLst/>
            </a:pPr>
            <a:endParaRPr lang="en-US" altLang="en-US"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800" b="1" i="0" u="none" strike="noStrike" cap="none" normalizeH="0" baseline="0" dirty="0">
                <a:ln>
                  <a:noFill/>
                </a:ln>
                <a:solidFill>
                  <a:schemeClr val="tx1"/>
                </a:solidFill>
                <a:effectLst/>
                <a:latin typeface="Arial" panose="020B0604020202020204" pitchFamily="34" charset="0"/>
              </a:rPr>
              <a:t>Other advanced therapies – oral route </a:t>
            </a:r>
          </a:p>
          <a:p>
            <a:pPr marL="0" marR="0" lvl="0" indent="0" algn="l" defTabSz="914400" rtl="0" eaLnBrk="0" fontAlgn="base" latinLnBrk="0" hangingPunct="0">
              <a:lnSpc>
                <a:spcPct val="100000"/>
              </a:lnSpc>
              <a:spcBef>
                <a:spcPct val="0"/>
              </a:spcBef>
              <a:spcAft>
                <a:spcPct val="0"/>
              </a:spcAft>
              <a:buClrTx/>
              <a:buSzTx/>
              <a:tabLst/>
            </a:pPr>
            <a:r>
              <a:rPr kumimoji="0" lang="en-US" altLang="en-US" sz="1800" b="0" i="0" u="none" strike="noStrike" cap="none" normalizeH="0" baseline="0" dirty="0">
                <a:ln>
                  <a:noFill/>
                </a:ln>
                <a:solidFill>
                  <a:schemeClr val="tx1"/>
                </a:solidFill>
                <a:effectLst/>
                <a:latin typeface="Arial" panose="020B0604020202020204" pitchFamily="34" charset="0"/>
              </a:rPr>
              <a:t>JAK inhibitors (Tofacitinib, Upadacitinib, Filgotinib) </a:t>
            </a:r>
          </a:p>
          <a:p>
            <a:pPr marL="0" marR="0" lvl="0" indent="0" algn="l" defTabSz="914400" rtl="0" eaLnBrk="0" fontAlgn="base" latinLnBrk="0" hangingPunct="0">
              <a:lnSpc>
                <a:spcPct val="100000"/>
              </a:lnSpc>
              <a:spcBef>
                <a:spcPct val="0"/>
              </a:spcBef>
              <a:spcAft>
                <a:spcPct val="0"/>
              </a:spcAft>
              <a:buClrTx/>
              <a:buSzTx/>
              <a:tabLst/>
            </a:pPr>
            <a:r>
              <a:rPr kumimoji="0" lang="en-US" altLang="en-US" sz="1800" b="0" i="0" u="none" strike="noStrike" cap="none" normalizeH="0" baseline="0" dirty="0">
                <a:ln>
                  <a:noFill/>
                </a:ln>
                <a:solidFill>
                  <a:schemeClr val="tx1"/>
                </a:solidFill>
                <a:effectLst/>
                <a:latin typeface="Arial" panose="020B0604020202020204" pitchFamily="34" charset="0"/>
              </a:rPr>
              <a:t>S1P modulators (Ozanimod, Etrasimod)</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89659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7" name="Picture 1" descr="Remsima and Inflectra: new infliximab 'biosimilars' | MIMS online">
            <a:extLst>
              <a:ext uri="{FF2B5EF4-FFF2-40B4-BE49-F238E27FC236}">
                <a16:creationId xmlns:a16="http://schemas.microsoft.com/office/drawing/2014/main" id="{81E87714-9349-DFC8-749C-3DA79DC149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6555" y="284164"/>
            <a:ext cx="4791147" cy="358933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2" descr="JAK Inhibitors May Reduce Risk of AMD in Patients with Autoimmune Diseases,  Study Finds">
            <a:extLst>
              <a:ext uri="{FF2B5EF4-FFF2-40B4-BE49-F238E27FC236}">
                <a16:creationId xmlns:a16="http://schemas.microsoft.com/office/drawing/2014/main" id="{C9C6B523-D3B0-08D1-7A03-537A811483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6183" r="6145"/>
          <a:stretch>
            <a:fillRect/>
          </a:stretch>
        </p:blipFill>
        <p:spPr bwMode="auto">
          <a:xfrm>
            <a:off x="6867049" y="665958"/>
            <a:ext cx="3230563" cy="316230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4" descr="Entyvio (vedolizumab) - MedicalMex">
            <a:extLst>
              <a:ext uri="{FF2B5EF4-FFF2-40B4-BE49-F238E27FC236}">
                <a16:creationId xmlns:a16="http://schemas.microsoft.com/office/drawing/2014/main" id="{88B8DA1D-D8AB-CFD0-D2F7-41A5F8FBAA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5921" y="3883611"/>
            <a:ext cx="3702598" cy="280166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8">
            <a:extLst>
              <a:ext uri="{FF2B5EF4-FFF2-40B4-BE49-F238E27FC236}">
                <a16:creationId xmlns:a16="http://schemas.microsoft.com/office/drawing/2014/main" id="{3738D47B-69EC-C85D-B415-89C47D8A7625}"/>
              </a:ext>
            </a:extLst>
          </p:cNvPr>
          <p:cNvSpPr>
            <a:spLocks noChangeArrowheads="1"/>
          </p:cNvSpPr>
          <p:nvPr/>
        </p:nvSpPr>
        <p:spPr bwMode="auto">
          <a:xfrm>
            <a:off x="0" y="76660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9">
            <a:extLst>
              <a:ext uri="{FF2B5EF4-FFF2-40B4-BE49-F238E27FC236}">
                <a16:creationId xmlns:a16="http://schemas.microsoft.com/office/drawing/2014/main" id="{11A4E1D0-DC2A-5A0D-0008-B5C93A412BC3}"/>
              </a:ext>
            </a:extLst>
          </p:cNvPr>
          <p:cNvSpPr>
            <a:spLocks noChangeArrowheads="1"/>
          </p:cNvSpPr>
          <p:nvPr/>
        </p:nvSpPr>
        <p:spPr bwMode="auto">
          <a:xfrm>
            <a:off x="0" y="123523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8" name="Rectangle 10">
            <a:extLst>
              <a:ext uri="{FF2B5EF4-FFF2-40B4-BE49-F238E27FC236}">
                <a16:creationId xmlns:a16="http://schemas.microsoft.com/office/drawing/2014/main" id="{291123E0-CC3B-19B2-9D9B-3250688C32F5}"/>
              </a:ext>
            </a:extLst>
          </p:cNvPr>
          <p:cNvSpPr>
            <a:spLocks noChangeArrowheads="1"/>
          </p:cNvSpPr>
          <p:nvPr/>
        </p:nvSpPr>
        <p:spPr bwMode="auto">
          <a:xfrm>
            <a:off x="0" y="149510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pic>
        <p:nvPicPr>
          <p:cNvPr id="1026" name="Picture 2" descr="Injection Support, Instructions, &amp; More - Skyrizi Complete">
            <a:extLst>
              <a:ext uri="{FF2B5EF4-FFF2-40B4-BE49-F238E27FC236}">
                <a16:creationId xmlns:a16="http://schemas.microsoft.com/office/drawing/2014/main" id="{F73BFBF2-12A3-105F-8E40-D77DE4A7067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61993" y="3883611"/>
            <a:ext cx="6446918" cy="32817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6078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A3A0F-164C-A79D-76A6-3B0C08351AF2}"/>
              </a:ext>
            </a:extLst>
          </p:cNvPr>
          <p:cNvSpPr>
            <a:spLocks noGrp="1"/>
          </p:cNvSpPr>
          <p:nvPr>
            <p:ph type="title"/>
          </p:nvPr>
        </p:nvSpPr>
        <p:spPr/>
        <p:txBody>
          <a:bodyPr>
            <a:normAutofit/>
          </a:bodyPr>
          <a:lstStyle/>
          <a:p>
            <a:r>
              <a:rPr lang="en-US" b="1" i="1" dirty="0">
                <a:solidFill>
                  <a:srgbClr val="00B050"/>
                </a:solidFill>
                <a:latin typeface="Calibri" pitchFamily="34" charset="0"/>
                <a:ea typeface="Calibri" pitchFamily="34" charset="-122"/>
                <a:cs typeface="Calibri" pitchFamily="34" charset="-120"/>
              </a:rPr>
              <a:t>Biological therapy is safe — with the right safeguards in place</a:t>
            </a:r>
            <a:endParaRPr lang="en-GB" b="1" dirty="0">
              <a:solidFill>
                <a:srgbClr val="00B050"/>
              </a:solidFill>
            </a:endParaRPr>
          </a:p>
        </p:txBody>
      </p:sp>
      <p:sp>
        <p:nvSpPr>
          <p:cNvPr id="3" name="Content Placeholder 2">
            <a:extLst>
              <a:ext uri="{FF2B5EF4-FFF2-40B4-BE49-F238E27FC236}">
                <a16:creationId xmlns:a16="http://schemas.microsoft.com/office/drawing/2014/main" id="{13BAD02D-FD76-5919-51E9-4207B4338A9F}"/>
              </a:ext>
            </a:extLst>
          </p:cNvPr>
          <p:cNvSpPr>
            <a:spLocks noGrp="1"/>
          </p:cNvSpPr>
          <p:nvPr>
            <p:ph idx="1"/>
          </p:nvPr>
        </p:nvSpPr>
        <p:spPr/>
        <p:txBody>
          <a:bodyPr>
            <a:normAutofit fontScale="85000" lnSpcReduction="20000"/>
          </a:bodyPr>
          <a:lstStyle/>
          <a:p>
            <a:pPr marL="0" indent="0">
              <a:buNone/>
            </a:pPr>
            <a:r>
              <a:rPr lang="en-US" dirty="0"/>
              <a:t>Risks to Know About</a:t>
            </a:r>
          </a:p>
          <a:p>
            <a:pPr marL="514350" indent="-514350">
              <a:buFont typeface="+mj-lt"/>
              <a:buAutoNum type="arabicPeriod"/>
            </a:pPr>
            <a:r>
              <a:rPr lang="en-US" dirty="0"/>
              <a:t>Increased susceptibility to infections, reactivation of TB, dormant viral infections, etc.</a:t>
            </a:r>
          </a:p>
          <a:p>
            <a:pPr marL="514350" indent="-514350">
              <a:buFont typeface="+mj-lt"/>
              <a:buAutoNum type="arabicPeriod"/>
            </a:pPr>
            <a:r>
              <a:rPr lang="en-US" dirty="0"/>
              <a:t>Fatigue or headaches, especially initially</a:t>
            </a:r>
          </a:p>
          <a:p>
            <a:pPr marL="514350" indent="-514350">
              <a:buFont typeface="+mj-lt"/>
              <a:buAutoNum type="arabicPeriod"/>
            </a:pPr>
            <a:r>
              <a:rPr lang="en-US" dirty="0"/>
              <a:t>Skin changes, paradoxical reaction (psoriasis, alopecia, Acne, dermatitis) </a:t>
            </a:r>
          </a:p>
          <a:p>
            <a:pPr marL="514350" indent="-514350">
              <a:buFont typeface="+mj-lt"/>
              <a:buAutoNum type="arabicPeriod"/>
            </a:pPr>
            <a:r>
              <a:rPr lang="en-US" dirty="0"/>
              <a:t>Rare: Lymphoma risk (particularly hepatosplenic T-cell lymphoma,  mainly with anti-TNF + thiopurine combination in young males)</a:t>
            </a:r>
          </a:p>
          <a:p>
            <a:pPr marL="514350" indent="-514350">
              <a:buFont typeface="+mj-lt"/>
              <a:buAutoNum type="arabicPeriod"/>
            </a:pPr>
            <a:r>
              <a:rPr lang="en-US" dirty="0"/>
              <a:t>Rare: Non-melanoma skin cancer (NMSC) anti-TNFs and </a:t>
            </a:r>
            <a:r>
              <a:rPr lang="en-US" dirty="0" err="1"/>
              <a:t>JAKis</a:t>
            </a:r>
            <a:endParaRPr lang="en-US" dirty="0"/>
          </a:p>
          <a:p>
            <a:pPr marL="514350" indent="-514350">
              <a:buFont typeface="+mj-lt"/>
              <a:buAutoNum type="arabicPeriod"/>
            </a:pPr>
            <a:r>
              <a:rPr lang="en-US" dirty="0"/>
              <a:t>Rare: Melanoma, possible signal with anti-TNFs</a:t>
            </a:r>
          </a:p>
          <a:p>
            <a:pPr marL="514350" indent="-514350">
              <a:buFont typeface="+mj-lt"/>
              <a:buAutoNum type="arabicPeriod"/>
            </a:pPr>
            <a:r>
              <a:rPr lang="en-US" dirty="0" err="1"/>
              <a:t>JAKi</a:t>
            </a:r>
            <a:r>
              <a:rPr lang="en-US" dirty="0"/>
              <a:t>: ↑VTE risk, ↑MACE (tofacitinib &gt;50yrs/CVD risk), herpes zoster reactivation, lipid changes, anaemia</a:t>
            </a:r>
          </a:p>
          <a:p>
            <a:pPr marL="514350" indent="-514350">
              <a:buFont typeface="+mj-lt"/>
              <a:buAutoNum type="arabicPeriod"/>
            </a:pPr>
            <a:r>
              <a:rPr lang="en-US" dirty="0"/>
              <a:t>Drug/pregnancy counselling </a:t>
            </a:r>
          </a:p>
          <a:p>
            <a:pPr marL="514350" indent="-514350">
              <a:buFont typeface="+mj-lt"/>
              <a:buAutoNum type="arabicPeriod"/>
            </a:pPr>
            <a:endParaRPr lang="en-US" dirty="0"/>
          </a:p>
          <a:p>
            <a:pPr marL="0" indent="0">
              <a:buNone/>
            </a:pPr>
            <a:endParaRPr lang="en-US" dirty="0"/>
          </a:p>
          <a:p>
            <a:endParaRPr lang="en-GB" dirty="0"/>
          </a:p>
        </p:txBody>
      </p:sp>
    </p:spTree>
    <p:extLst>
      <p:ext uri="{BB962C8B-B14F-4D97-AF65-F5344CB8AC3E}">
        <p14:creationId xmlns:p14="http://schemas.microsoft.com/office/powerpoint/2010/main" val="1467523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3F68F-F352-6A09-307F-4A754F15A445}"/>
              </a:ext>
            </a:extLst>
          </p:cNvPr>
          <p:cNvSpPr>
            <a:spLocks noGrp="1"/>
          </p:cNvSpPr>
          <p:nvPr>
            <p:ph type="title"/>
          </p:nvPr>
        </p:nvSpPr>
        <p:spPr>
          <a:xfrm>
            <a:off x="737616" y="-92075"/>
            <a:ext cx="10515600" cy="1325563"/>
          </a:xfrm>
        </p:spPr>
        <p:txBody>
          <a:bodyPr>
            <a:normAutofit/>
          </a:bodyPr>
          <a:lstStyle/>
          <a:p>
            <a:r>
              <a:rPr lang="en-US" b="1" i="1" dirty="0">
                <a:solidFill>
                  <a:srgbClr val="00B050"/>
                </a:solidFill>
                <a:latin typeface="Calibri" pitchFamily="34" charset="0"/>
                <a:ea typeface="Calibri" pitchFamily="34" charset="-122"/>
                <a:cs typeface="Calibri" pitchFamily="34" charset="-120"/>
              </a:rPr>
              <a:t>How we keep you safe?</a:t>
            </a:r>
            <a:endParaRPr lang="en-GB" b="1" dirty="0">
              <a:solidFill>
                <a:srgbClr val="00B050"/>
              </a:solidFill>
            </a:endParaRPr>
          </a:p>
        </p:txBody>
      </p:sp>
      <p:sp>
        <p:nvSpPr>
          <p:cNvPr id="3" name="Content Placeholder 2">
            <a:extLst>
              <a:ext uri="{FF2B5EF4-FFF2-40B4-BE49-F238E27FC236}">
                <a16:creationId xmlns:a16="http://schemas.microsoft.com/office/drawing/2014/main" id="{3616D594-508C-2F78-204A-18DD9ECC07D7}"/>
              </a:ext>
            </a:extLst>
          </p:cNvPr>
          <p:cNvSpPr>
            <a:spLocks noGrp="1"/>
          </p:cNvSpPr>
          <p:nvPr>
            <p:ph idx="1"/>
          </p:nvPr>
        </p:nvSpPr>
        <p:spPr>
          <a:xfrm>
            <a:off x="393192" y="850392"/>
            <a:ext cx="11558016" cy="5916168"/>
          </a:xfrm>
        </p:spPr>
        <p:txBody>
          <a:bodyPr>
            <a:noAutofit/>
          </a:bodyPr>
          <a:lstStyle/>
          <a:p>
            <a:r>
              <a:rPr lang="en-US" sz="2000" b="1" dirty="0">
                <a:solidFill>
                  <a:srgbClr val="0070C0"/>
                </a:solidFill>
              </a:rPr>
              <a:t>Screening before starting: </a:t>
            </a:r>
          </a:p>
          <a:p>
            <a:pPr marL="0" indent="0">
              <a:buNone/>
            </a:pPr>
            <a:r>
              <a:rPr lang="en-US" sz="2000" dirty="0"/>
              <a:t>TB screening (IGRA + CXR)</a:t>
            </a:r>
          </a:p>
          <a:p>
            <a:pPr marL="0" indent="0">
              <a:buNone/>
            </a:pPr>
            <a:r>
              <a:rPr lang="en-US" sz="2000" dirty="0"/>
              <a:t>EBV, CMV, Hepatitis B &amp; C serology</a:t>
            </a:r>
          </a:p>
          <a:p>
            <a:pPr marL="0" indent="0">
              <a:buNone/>
            </a:pPr>
            <a:r>
              <a:rPr lang="en-US" sz="2000" dirty="0"/>
              <a:t>HIV testing</a:t>
            </a:r>
          </a:p>
          <a:p>
            <a:pPr marL="0" indent="0">
              <a:buNone/>
            </a:pPr>
            <a:r>
              <a:rPr lang="en-US" sz="2000" dirty="0"/>
              <a:t>Varicella immunity/VZV vaccination if non-immune</a:t>
            </a:r>
          </a:p>
          <a:p>
            <a:pPr marL="0" indent="0">
              <a:buNone/>
            </a:pPr>
            <a:r>
              <a:rPr lang="en-US" sz="2000" dirty="0"/>
              <a:t>Pneumococcal, influenza, COVID vaccines</a:t>
            </a:r>
          </a:p>
          <a:p>
            <a:pPr marL="0" indent="0">
              <a:buNone/>
            </a:pPr>
            <a:r>
              <a:rPr lang="en-US" sz="2000" dirty="0"/>
              <a:t>Exclude active infection or septic focus</a:t>
            </a:r>
          </a:p>
          <a:p>
            <a:r>
              <a:rPr lang="en-US" sz="2000" b="1" dirty="0">
                <a:solidFill>
                  <a:srgbClr val="0070C0"/>
                </a:solidFill>
              </a:rPr>
              <a:t>Malignancy history review</a:t>
            </a:r>
          </a:p>
          <a:p>
            <a:r>
              <a:rPr lang="en-US" sz="2000" b="1" dirty="0">
                <a:solidFill>
                  <a:srgbClr val="0070C0"/>
                </a:solidFill>
              </a:rPr>
              <a:t>Cardiac function assessment if anti-TNF (CHF contraindication ≥NYHA III) </a:t>
            </a:r>
          </a:p>
          <a:p>
            <a:r>
              <a:rPr lang="en-US" sz="2000" b="1" dirty="0">
                <a:solidFill>
                  <a:srgbClr val="0070C0"/>
                </a:solidFill>
              </a:rPr>
              <a:t>Regular blood test monitoring throughout treatment </a:t>
            </a:r>
          </a:p>
          <a:p>
            <a:r>
              <a:rPr lang="en-US" sz="2000" b="1" dirty="0">
                <a:solidFill>
                  <a:srgbClr val="0070C0"/>
                </a:solidFill>
              </a:rPr>
              <a:t>Immunogenicity Anti-drug antibody (ADA) formation → loss of response (particularly infliximab and adalimumab) Combination with immunomodulator (azathioprine/MTX) reduces ADA formation </a:t>
            </a:r>
          </a:p>
          <a:p>
            <a:r>
              <a:rPr lang="en-US" sz="2000" b="1" dirty="0">
                <a:solidFill>
                  <a:srgbClr val="0070C0"/>
                </a:solidFill>
              </a:rPr>
              <a:t>Therapeutic drug monitoring (TDM) guides optimization</a:t>
            </a:r>
          </a:p>
          <a:p>
            <a:pPr marL="0" lvl="0" indent="0">
              <a:buNone/>
            </a:pPr>
            <a:r>
              <a:rPr lang="en-US" sz="2000" b="1" i="1" dirty="0"/>
              <a:t>MHRA regulates all biologics rigorously in the UK — drug safety is taken very seriously</a:t>
            </a:r>
          </a:p>
          <a:p>
            <a:pPr marL="0" lvl="0" indent="0">
              <a:buNone/>
            </a:pPr>
            <a:endParaRPr lang="en-US" sz="2000" b="1" i="1" dirty="0"/>
          </a:p>
        </p:txBody>
      </p:sp>
    </p:spTree>
    <p:extLst>
      <p:ext uri="{BB962C8B-B14F-4D97-AF65-F5344CB8AC3E}">
        <p14:creationId xmlns:p14="http://schemas.microsoft.com/office/powerpoint/2010/main" val="3438078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153</TotalTime>
  <Words>1070</Words>
  <Application>Microsoft Office PowerPoint</Application>
  <PresentationFormat>Widescreen</PresentationFormat>
  <Paragraphs>120</Paragraphs>
  <Slides>13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Aptos</vt:lpstr>
      <vt:lpstr>Aptos Display</vt:lpstr>
      <vt:lpstr>Arial</vt:lpstr>
      <vt:lpstr>Calibri</vt:lpstr>
      <vt:lpstr>Office Theme</vt:lpstr>
      <vt:lpstr> The use of Biological Therapy for Ostomy Patients</vt:lpstr>
      <vt:lpstr>IBD </vt:lpstr>
      <vt:lpstr>The UK burden of IBD</vt:lpstr>
      <vt:lpstr>When does IBD lead to surgery </vt:lpstr>
      <vt:lpstr>Why Do Ostomy Patients Need Biologics?</vt:lpstr>
      <vt:lpstr>Types of Biological therapies in IBD ostomy patients </vt:lpstr>
      <vt:lpstr>PowerPoint Presentation</vt:lpstr>
      <vt:lpstr>Biological therapy is safe — with the right safeguards in place</vt:lpstr>
      <vt:lpstr>How we keep you safe?</vt:lpstr>
      <vt:lpstr>What we check in the GI clinic - How we keep you safe on biological therapy</vt:lpstr>
      <vt:lpstr>Diversion Colitis </vt:lpstr>
      <vt:lpstr>What ostomy patients most commonly ask us about biological therapy?</vt:lpstr>
      <vt:lpstr>Take home message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ayman bannaga</dc:creator>
  <cp:lastModifiedBy>ayman bannaga</cp:lastModifiedBy>
  <cp:revision>1</cp:revision>
  <dcterms:created xsi:type="dcterms:W3CDTF">2026-05-03T11:31:42Z</dcterms:created>
  <dcterms:modified xsi:type="dcterms:W3CDTF">2026-05-03T18:24:41Z</dcterms:modified>
</cp:coreProperties>
</file>