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365" r:id="rId3"/>
    <p:sldId id="373" r:id="rId4"/>
    <p:sldId id="376" r:id="rId5"/>
    <p:sldId id="412" r:id="rId6"/>
    <p:sldId id="379" r:id="rId7"/>
    <p:sldId id="367" r:id="rId8"/>
    <p:sldId id="368" r:id="rId9"/>
    <p:sldId id="369" r:id="rId10"/>
    <p:sldId id="370" r:id="rId11"/>
    <p:sldId id="375" r:id="rId12"/>
    <p:sldId id="372" r:id="rId13"/>
    <p:sldId id="454" r:id="rId14"/>
    <p:sldId id="457" r:id="rId15"/>
    <p:sldId id="431" r:id="rId16"/>
    <p:sldId id="378" r:id="rId17"/>
    <p:sldId id="371" r:id="rId18"/>
    <p:sldId id="257" r:id="rId19"/>
    <p:sldId id="3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7E5364-7C85-4BFA-8F34-6C992A93493B}" v="51" dt="2026-05-03T13:30:58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y Archer" userId="6d1d2f45bbc5be8b" providerId="LiveId" clId="{6D8ACF77-5186-4A62-A1B7-9E7DB46C1478}"/>
    <pc:docChg chg="undo custSel addSld delSld modSld sldOrd">
      <pc:chgData name="Kerry Archer" userId="6d1d2f45bbc5be8b" providerId="LiveId" clId="{6D8ACF77-5186-4A62-A1B7-9E7DB46C1478}" dt="2026-05-03T13:30:58.345" v="513" actId="27636"/>
      <pc:docMkLst>
        <pc:docMk/>
      </pc:docMkLst>
      <pc:sldChg chg="modSp mod">
        <pc:chgData name="Kerry Archer" userId="6d1d2f45bbc5be8b" providerId="LiveId" clId="{6D8ACF77-5186-4A62-A1B7-9E7DB46C1478}" dt="2026-05-02T08:45:50.279" v="202" actId="20577"/>
        <pc:sldMkLst>
          <pc:docMk/>
          <pc:sldMk cId="1614150587" sldId="365"/>
        </pc:sldMkLst>
        <pc:spChg chg="mod">
          <ac:chgData name="Kerry Archer" userId="6d1d2f45bbc5be8b" providerId="LiveId" clId="{6D8ACF77-5186-4A62-A1B7-9E7DB46C1478}" dt="2026-05-02T08:45:50.279" v="202" actId="20577"/>
          <ac:spMkLst>
            <pc:docMk/>
            <pc:sldMk cId="1614150587" sldId="365"/>
            <ac:spMk id="3" creationId="{A381E394-87EE-134A-250B-AFD4C31EBA54}"/>
          </ac:spMkLst>
        </pc:spChg>
      </pc:sldChg>
      <pc:sldChg chg="addSp delSp modSp del mod setBg">
        <pc:chgData name="Kerry Archer" userId="6d1d2f45bbc5be8b" providerId="LiveId" clId="{6D8ACF77-5186-4A62-A1B7-9E7DB46C1478}" dt="2026-05-02T08:44:19.945" v="144" actId="2696"/>
        <pc:sldMkLst>
          <pc:docMk/>
          <pc:sldMk cId="3081036527" sldId="366"/>
        </pc:sldMkLst>
        <pc:spChg chg="mod">
          <ac:chgData name="Kerry Archer" userId="6d1d2f45bbc5be8b" providerId="LiveId" clId="{6D8ACF77-5186-4A62-A1B7-9E7DB46C1478}" dt="2026-05-02T08:43:57.348" v="143" actId="26606"/>
          <ac:spMkLst>
            <pc:docMk/>
            <pc:sldMk cId="3081036527" sldId="366"/>
            <ac:spMk id="2" creationId="{32D0DBD1-D094-123C-FB5A-E8FCD3DB6320}"/>
          </ac:spMkLst>
        </pc:spChg>
        <pc:spChg chg="add mod">
          <ac:chgData name="Kerry Archer" userId="6d1d2f45bbc5be8b" providerId="LiveId" clId="{6D8ACF77-5186-4A62-A1B7-9E7DB46C1478}" dt="2026-05-02T08:43:57.348" v="143" actId="26606"/>
          <ac:spMkLst>
            <pc:docMk/>
            <pc:sldMk cId="3081036527" sldId="366"/>
            <ac:spMk id="7" creationId="{4771B390-18A8-A27F-5F0A-7494A2E7B6F0}"/>
          </ac:spMkLst>
        </pc:spChg>
        <pc:spChg chg="add">
          <ac:chgData name="Kerry Archer" userId="6d1d2f45bbc5be8b" providerId="LiveId" clId="{6D8ACF77-5186-4A62-A1B7-9E7DB46C1478}" dt="2026-05-02T08:43:57.348" v="143" actId="26606"/>
          <ac:spMkLst>
            <pc:docMk/>
            <pc:sldMk cId="3081036527" sldId="366"/>
            <ac:spMk id="12" creationId="{53FD8994-38E8-4E51-9444-3447A171944C}"/>
          </ac:spMkLst>
        </pc:spChg>
        <pc:spChg chg="add">
          <ac:chgData name="Kerry Archer" userId="6d1d2f45bbc5be8b" providerId="LiveId" clId="{6D8ACF77-5186-4A62-A1B7-9E7DB46C1478}" dt="2026-05-02T08:43:57.348" v="143" actId="26606"/>
          <ac:spMkLst>
            <pc:docMk/>
            <pc:sldMk cId="3081036527" sldId="366"/>
            <ac:spMk id="14" creationId="{F71673FE-0587-4591-8D3B-D7F7345E8ACC}"/>
          </ac:spMkLst>
        </pc:spChg>
        <pc:spChg chg="del mod">
          <ac:chgData name="Kerry Archer" userId="6d1d2f45bbc5be8b" providerId="LiveId" clId="{6D8ACF77-5186-4A62-A1B7-9E7DB46C1478}" dt="2026-05-02T08:43:51.803" v="142" actId="478"/>
          <ac:spMkLst>
            <pc:docMk/>
            <pc:sldMk cId="3081036527" sldId="366"/>
            <ac:spMk id="16" creationId="{1A19253F-2DEB-E992-468A-0B49038AEB3B}"/>
          </ac:spMkLst>
        </pc:spChg>
        <pc:picChg chg="add mod">
          <ac:chgData name="Kerry Archer" userId="6d1d2f45bbc5be8b" providerId="LiveId" clId="{6D8ACF77-5186-4A62-A1B7-9E7DB46C1478}" dt="2026-05-02T08:43:57.348" v="143" actId="26606"/>
          <ac:picMkLst>
            <pc:docMk/>
            <pc:sldMk cId="3081036527" sldId="366"/>
            <ac:picMk id="4" creationId="{589B83A3-C740-52F0-CEE0-DF14EE5F956E}"/>
          </ac:picMkLst>
        </pc:picChg>
        <pc:picChg chg="del">
          <ac:chgData name="Kerry Archer" userId="6d1d2f45bbc5be8b" providerId="LiveId" clId="{6D8ACF77-5186-4A62-A1B7-9E7DB46C1478}" dt="2026-05-02T08:43:14.922" v="136" actId="478"/>
          <ac:picMkLst>
            <pc:docMk/>
            <pc:sldMk cId="3081036527" sldId="366"/>
            <ac:picMk id="5" creationId="{7FFA4B0D-E5B9-A7E7-6232-AD9216865744}"/>
          </ac:picMkLst>
        </pc:picChg>
      </pc:sldChg>
      <pc:sldChg chg="ord">
        <pc:chgData name="Kerry Archer" userId="6d1d2f45bbc5be8b" providerId="LiveId" clId="{6D8ACF77-5186-4A62-A1B7-9E7DB46C1478}" dt="2026-05-02T08:49:39.175" v="231"/>
        <pc:sldMkLst>
          <pc:docMk/>
          <pc:sldMk cId="2363479839" sldId="371"/>
        </pc:sldMkLst>
      </pc:sldChg>
      <pc:sldChg chg="addSp delSp mod ord">
        <pc:chgData name="Kerry Archer" userId="6d1d2f45bbc5be8b" providerId="LiveId" clId="{6D8ACF77-5186-4A62-A1B7-9E7DB46C1478}" dt="2026-05-03T13:21:30.878" v="361" actId="22"/>
        <pc:sldMkLst>
          <pc:docMk/>
          <pc:sldMk cId="3761912059" sldId="372"/>
        </pc:sldMkLst>
        <pc:picChg chg="add del">
          <ac:chgData name="Kerry Archer" userId="6d1d2f45bbc5be8b" providerId="LiveId" clId="{6D8ACF77-5186-4A62-A1B7-9E7DB46C1478}" dt="2026-05-03T13:21:30.878" v="361" actId="22"/>
          <ac:picMkLst>
            <pc:docMk/>
            <pc:sldMk cId="3761912059" sldId="372"/>
            <ac:picMk id="3" creationId="{D753D2A3-C5C8-AAEA-EDEC-F8271BC7C724}"/>
          </ac:picMkLst>
        </pc:picChg>
      </pc:sldChg>
      <pc:sldChg chg="addSp delSp modSp mod ord setBg setClrOvrMap">
        <pc:chgData name="Kerry Archer" userId="6d1d2f45bbc5be8b" providerId="LiveId" clId="{6D8ACF77-5186-4A62-A1B7-9E7DB46C1478}" dt="2026-05-03T13:15:21.428" v="349" actId="20577"/>
        <pc:sldMkLst>
          <pc:docMk/>
          <pc:sldMk cId="3430839098" sldId="373"/>
        </pc:sldMkLst>
        <pc:spChg chg="mod">
          <ac:chgData name="Kerry Archer" userId="6d1d2f45bbc5be8b" providerId="LiveId" clId="{6D8ACF77-5186-4A62-A1B7-9E7DB46C1478}" dt="2026-05-03T13:15:21.428" v="349" actId="20577"/>
          <ac:spMkLst>
            <pc:docMk/>
            <pc:sldMk cId="3430839098" sldId="373"/>
            <ac:spMk id="2" creationId="{324DDF68-D938-A01D-1D7C-9C226D0EB9FF}"/>
          </ac:spMkLst>
        </pc:spChg>
        <pc:spChg chg="add">
          <ac:chgData name="Kerry Archer" userId="6d1d2f45bbc5be8b" providerId="LiveId" clId="{6D8ACF77-5186-4A62-A1B7-9E7DB46C1478}" dt="2026-05-02T08:41:53.304" v="132" actId="26606"/>
          <ac:spMkLst>
            <pc:docMk/>
            <pc:sldMk cId="3430839098" sldId="373"/>
            <ac:spMk id="12" creationId="{5F9F5EB8-AB42-47FD-8F4A-176C0A4B1B0A}"/>
          </ac:spMkLst>
        </pc:spChg>
        <pc:spChg chg="add">
          <ac:chgData name="Kerry Archer" userId="6d1d2f45bbc5be8b" providerId="LiveId" clId="{6D8ACF77-5186-4A62-A1B7-9E7DB46C1478}" dt="2026-05-02T08:41:53.304" v="132" actId="26606"/>
          <ac:spMkLst>
            <pc:docMk/>
            <pc:sldMk cId="3430839098" sldId="373"/>
            <ac:spMk id="14" creationId="{4E59D7C1-6E25-48C3-B420-ED45FFDB7D1D}"/>
          </ac:spMkLst>
        </pc:spChg>
        <pc:spChg chg="add">
          <ac:chgData name="Kerry Archer" userId="6d1d2f45bbc5be8b" providerId="LiveId" clId="{6D8ACF77-5186-4A62-A1B7-9E7DB46C1478}" dt="2026-05-02T08:41:53.304" v="132" actId="26606"/>
          <ac:spMkLst>
            <pc:docMk/>
            <pc:sldMk cId="3430839098" sldId="373"/>
            <ac:spMk id="16" creationId="{6374EBE0-04D0-42B1-93D5-4FC7C9EBAD9D}"/>
          </ac:spMkLst>
        </pc:spChg>
        <pc:spChg chg="add">
          <ac:chgData name="Kerry Archer" userId="6d1d2f45bbc5be8b" providerId="LiveId" clId="{6D8ACF77-5186-4A62-A1B7-9E7DB46C1478}" dt="2026-05-02T08:41:53.304" v="132" actId="26606"/>
          <ac:spMkLst>
            <pc:docMk/>
            <pc:sldMk cId="3430839098" sldId="373"/>
            <ac:spMk id="18" creationId="{E1EAEB6D-60FF-455D-B8CC-2AC963CE0360}"/>
          </ac:spMkLst>
        </pc:spChg>
        <pc:picChg chg="del">
          <ac:chgData name="Kerry Archer" userId="6d1d2f45bbc5be8b" providerId="LiveId" clId="{6D8ACF77-5186-4A62-A1B7-9E7DB46C1478}" dt="2026-05-02T08:40:29.355" v="121" actId="478"/>
          <ac:picMkLst>
            <pc:docMk/>
            <pc:sldMk cId="3430839098" sldId="373"/>
            <ac:picMk id="4" creationId="{C1E17788-B504-E6C3-5F4A-CD8519606D70}"/>
          </ac:picMkLst>
        </pc:picChg>
        <pc:picChg chg="add del mod">
          <ac:chgData name="Kerry Archer" userId="6d1d2f45bbc5be8b" providerId="LiveId" clId="{6D8ACF77-5186-4A62-A1B7-9E7DB46C1478}" dt="2026-05-02T08:40:53.429" v="126" actId="478"/>
          <ac:picMkLst>
            <pc:docMk/>
            <pc:sldMk cId="3430839098" sldId="373"/>
            <ac:picMk id="5" creationId="{886264A9-6CE6-B340-42C2-696A017C643A}"/>
          </ac:picMkLst>
        </pc:picChg>
        <pc:picChg chg="add mod">
          <ac:chgData name="Kerry Archer" userId="6d1d2f45bbc5be8b" providerId="LiveId" clId="{6D8ACF77-5186-4A62-A1B7-9E7DB46C1478}" dt="2026-05-02T08:42:03.649" v="134" actId="14100"/>
          <ac:picMkLst>
            <pc:docMk/>
            <pc:sldMk cId="3430839098" sldId="373"/>
            <ac:picMk id="7" creationId="{9A4C290A-26A4-1886-6919-F0EA667F01DF}"/>
          </ac:picMkLst>
        </pc:picChg>
      </pc:sldChg>
      <pc:sldChg chg="new del">
        <pc:chgData name="Kerry Archer" userId="6d1d2f45bbc5be8b" providerId="LiveId" clId="{6D8ACF77-5186-4A62-A1B7-9E7DB46C1478}" dt="2026-05-02T08:25:55.686" v="1" actId="2696"/>
        <pc:sldMkLst>
          <pc:docMk/>
          <pc:sldMk cId="2450405601" sldId="374"/>
        </pc:sldMkLst>
      </pc:sldChg>
      <pc:sldChg chg="addSp delSp modSp new mod ord setBg addAnim delAnim setClrOvrMap">
        <pc:chgData name="Kerry Archer" userId="6d1d2f45bbc5be8b" providerId="LiveId" clId="{6D8ACF77-5186-4A62-A1B7-9E7DB46C1478}" dt="2026-05-02T09:20:29.073" v="322" actId="26606"/>
        <pc:sldMkLst>
          <pc:docMk/>
          <pc:sldMk cId="2772527240" sldId="374"/>
        </pc:sldMkLst>
        <pc:spChg chg="mod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2" creationId="{240A26AB-2027-B3B0-D33B-FB9AE5313D8F}"/>
          </ac:spMkLst>
        </pc:spChg>
        <pc:spChg chg="add del">
          <ac:chgData name="Kerry Archer" userId="6d1d2f45bbc5be8b" providerId="LiveId" clId="{6D8ACF77-5186-4A62-A1B7-9E7DB46C1478}" dt="2026-05-02T08:27:02.672" v="24" actId="26606"/>
          <ac:spMkLst>
            <pc:docMk/>
            <pc:sldMk cId="2772527240" sldId="374"/>
            <ac:spMk id="8" creationId="{621227B1-1586-4CEF-A0F1-E3C7FFBD4AB7}"/>
          </ac:spMkLst>
        </pc:spChg>
        <pc:spChg chg="add del">
          <ac:chgData name="Kerry Archer" userId="6d1d2f45bbc5be8b" providerId="LiveId" clId="{6D8ACF77-5186-4A62-A1B7-9E7DB46C1478}" dt="2026-05-02T08:34:04.452" v="32" actId="26606"/>
          <ac:spMkLst>
            <pc:docMk/>
            <pc:sldMk cId="2772527240" sldId="374"/>
            <ac:spMk id="9" creationId="{5F9F5EB8-AB42-47FD-8F4A-176C0A4B1B0A}"/>
          </ac:spMkLst>
        </pc:spChg>
        <pc:spChg chg="add del">
          <ac:chgData name="Kerry Archer" userId="6d1d2f45bbc5be8b" providerId="LiveId" clId="{6D8ACF77-5186-4A62-A1B7-9E7DB46C1478}" dt="2026-05-02T08:27:02.672" v="24" actId="26606"/>
          <ac:spMkLst>
            <pc:docMk/>
            <pc:sldMk cId="2772527240" sldId="374"/>
            <ac:spMk id="10" creationId="{AD84F4E6-B3B1-40B7-A8C4-2D1683E6F637}"/>
          </ac:spMkLst>
        </pc:spChg>
        <pc:spChg chg="add del">
          <ac:chgData name="Kerry Archer" userId="6d1d2f45bbc5be8b" providerId="LiveId" clId="{6D8ACF77-5186-4A62-A1B7-9E7DB46C1478}" dt="2026-05-02T08:34:04.452" v="32" actId="26606"/>
          <ac:spMkLst>
            <pc:docMk/>
            <pc:sldMk cId="2772527240" sldId="374"/>
            <ac:spMk id="11" creationId="{CA758F27-EB0A-4675-AACF-0CD47C911203}"/>
          </ac:spMkLst>
        </pc:spChg>
        <pc:spChg chg="add del">
          <ac:chgData name="Kerry Archer" userId="6d1d2f45bbc5be8b" providerId="LiveId" clId="{6D8ACF77-5186-4A62-A1B7-9E7DB46C1478}" dt="2026-05-02T08:27:02.672" v="24" actId="26606"/>
          <ac:spMkLst>
            <pc:docMk/>
            <pc:sldMk cId="2772527240" sldId="374"/>
            <ac:spMk id="12" creationId="{67B81D4B-A7B2-4B11-A131-E1B85DFEE4E3}"/>
          </ac:spMkLst>
        </pc:spChg>
        <pc:spChg chg="add del">
          <ac:chgData name="Kerry Archer" userId="6d1d2f45bbc5be8b" providerId="LiveId" clId="{6D8ACF77-5186-4A62-A1B7-9E7DB46C1478}" dt="2026-05-02T08:34:04.452" v="32" actId="26606"/>
          <ac:spMkLst>
            <pc:docMk/>
            <pc:sldMk cId="2772527240" sldId="374"/>
            <ac:spMk id="13" creationId="{CFDF506A-FD4E-4BBC-A10A-DEB94F9BAA5F}"/>
          </ac:spMkLst>
        </pc:spChg>
        <pc:spChg chg="add del">
          <ac:chgData name="Kerry Archer" userId="6d1d2f45bbc5be8b" providerId="LiveId" clId="{6D8ACF77-5186-4A62-A1B7-9E7DB46C1478}" dt="2026-05-02T08:34:04.452" v="32" actId="26606"/>
          <ac:spMkLst>
            <pc:docMk/>
            <pc:sldMk cId="2772527240" sldId="374"/>
            <ac:spMk id="15" creationId="{3571FB1B-4FFC-43D6-8121-390B3A44E835}"/>
          </ac:spMkLst>
        </pc:spChg>
        <pc:spChg chg="add del">
          <ac:chgData name="Kerry Archer" userId="6d1d2f45bbc5be8b" providerId="LiveId" clId="{6D8ACF77-5186-4A62-A1B7-9E7DB46C1478}" dt="2026-05-02T08:34:43.878" v="40" actId="26606"/>
          <ac:spMkLst>
            <pc:docMk/>
            <pc:sldMk cId="2772527240" sldId="374"/>
            <ac:spMk id="22" creationId="{937E6D20-479A-4FAB-99FD-CB9355D677A0}"/>
          </ac:spMkLst>
        </pc:spChg>
        <pc:spChg chg="add del">
          <ac:chgData name="Kerry Archer" userId="6d1d2f45bbc5be8b" providerId="LiveId" clId="{6D8ACF77-5186-4A62-A1B7-9E7DB46C1478}" dt="2026-05-02T08:34:43.878" v="40" actId="26606"/>
          <ac:spMkLst>
            <pc:docMk/>
            <pc:sldMk cId="2772527240" sldId="374"/>
            <ac:spMk id="24" creationId="{FEBCE8BB-6C0D-4EB8-9C4E-AC3EBBCB5CE6}"/>
          </ac:spMkLst>
        </pc:spChg>
        <pc:spChg chg="add del">
          <ac:chgData name="Kerry Archer" userId="6d1d2f45bbc5be8b" providerId="LiveId" clId="{6D8ACF77-5186-4A62-A1B7-9E7DB46C1478}" dt="2026-05-02T08:34:35.086" v="37" actId="26606"/>
          <ac:spMkLst>
            <pc:docMk/>
            <pc:sldMk cId="2772527240" sldId="374"/>
            <ac:spMk id="29" creationId="{937E6D20-479A-4FAB-99FD-CB9355D677A0}"/>
          </ac:spMkLst>
        </pc:spChg>
        <pc:spChg chg="add del">
          <ac:chgData name="Kerry Archer" userId="6d1d2f45bbc5be8b" providerId="LiveId" clId="{6D8ACF77-5186-4A62-A1B7-9E7DB46C1478}" dt="2026-05-02T08:34:35.086" v="37" actId="26606"/>
          <ac:spMkLst>
            <pc:docMk/>
            <pc:sldMk cId="2772527240" sldId="374"/>
            <ac:spMk id="31" creationId="{263897BD-3FEE-4148-905C-EFBE4781E5AD}"/>
          </ac:spMkLst>
        </pc:spChg>
        <pc:spChg chg="add del">
          <ac:chgData name="Kerry Archer" userId="6d1d2f45bbc5be8b" providerId="LiveId" clId="{6D8ACF77-5186-4A62-A1B7-9E7DB46C1478}" dt="2026-05-02T08:34:35.086" v="37" actId="26606"/>
          <ac:spMkLst>
            <pc:docMk/>
            <pc:sldMk cId="2772527240" sldId="374"/>
            <ac:spMk id="33" creationId="{BCB08BD3-67C7-4273-9EA7-07733AA54145}"/>
          </ac:spMkLst>
        </pc:spChg>
        <pc:spChg chg="add del">
          <ac:chgData name="Kerry Archer" userId="6d1d2f45bbc5be8b" providerId="LiveId" clId="{6D8ACF77-5186-4A62-A1B7-9E7DB46C1478}" dt="2026-05-02T08:34:35.086" v="37" actId="26606"/>
          <ac:spMkLst>
            <pc:docMk/>
            <pc:sldMk cId="2772527240" sldId="374"/>
            <ac:spMk id="35" creationId="{C830092F-F110-4A3C-A5BA-262D4A098A41}"/>
          </ac:spMkLst>
        </pc:spChg>
        <pc:spChg chg="add del">
          <ac:chgData name="Kerry Archer" userId="6d1d2f45bbc5be8b" providerId="LiveId" clId="{6D8ACF77-5186-4A62-A1B7-9E7DB46C1478}" dt="2026-05-02T08:34:35.086" v="37" actId="26606"/>
          <ac:spMkLst>
            <pc:docMk/>
            <pc:sldMk cId="2772527240" sldId="374"/>
            <ac:spMk id="37" creationId="{436B355D-681C-4477-ACD2-2C2DF3508CFF}"/>
          </ac:spMkLst>
        </pc:spChg>
        <pc:spChg chg="add del">
          <ac:chgData name="Kerry Archer" userId="6d1d2f45bbc5be8b" providerId="LiveId" clId="{6D8ACF77-5186-4A62-A1B7-9E7DB46C1478}" dt="2026-05-02T08:34:43.862" v="39" actId="26606"/>
          <ac:spMkLst>
            <pc:docMk/>
            <pc:sldMk cId="2772527240" sldId="374"/>
            <ac:spMk id="39" creationId="{035B3902-F425-4B83-BC07-D918A1AB0FFF}"/>
          </ac:spMkLst>
        </pc:spChg>
        <pc:spChg chg="add del">
          <ac:chgData name="Kerry Archer" userId="6d1d2f45bbc5be8b" providerId="LiveId" clId="{6D8ACF77-5186-4A62-A1B7-9E7DB46C1478}" dt="2026-05-02T08:34:43.862" v="39" actId="26606"/>
          <ac:spMkLst>
            <pc:docMk/>
            <pc:sldMk cId="2772527240" sldId="374"/>
            <ac:spMk id="40" creationId="{937E6D20-479A-4FAB-99FD-CB9355D677A0}"/>
          </ac:spMkLst>
        </pc:spChg>
        <pc:spChg chg="add del">
          <ac:chgData name="Kerry Archer" userId="6d1d2f45bbc5be8b" providerId="LiveId" clId="{6D8ACF77-5186-4A62-A1B7-9E7DB46C1478}" dt="2026-05-02T08:34:43.862" v="39" actId="26606"/>
          <ac:spMkLst>
            <pc:docMk/>
            <pc:sldMk cId="2772527240" sldId="374"/>
            <ac:spMk id="41" creationId="{BE2244E8-29B8-414B-B68D-37DC044F9AFE}"/>
          </ac:spMkLst>
        </pc:spChg>
        <pc:spChg chg="add del">
          <ac:chgData name="Kerry Archer" userId="6d1d2f45bbc5be8b" providerId="LiveId" clId="{6D8ACF77-5186-4A62-A1B7-9E7DB46C1478}" dt="2026-05-02T08:34:43.862" v="39" actId="26606"/>
          <ac:spMkLst>
            <pc:docMk/>
            <pc:sldMk cId="2772527240" sldId="374"/>
            <ac:spMk id="42" creationId="{58317238-CD4F-480B-BF09-A2000C08F3D6}"/>
          </ac:spMkLst>
        </pc:spChg>
        <pc:spChg chg="add del">
          <ac:chgData name="Kerry Archer" userId="6d1d2f45bbc5be8b" providerId="LiveId" clId="{6D8ACF77-5186-4A62-A1B7-9E7DB46C1478}" dt="2026-05-02T08:34:43.862" v="39" actId="26606"/>
          <ac:spMkLst>
            <pc:docMk/>
            <pc:sldMk cId="2772527240" sldId="374"/>
            <ac:spMk id="43" creationId="{0CB59D1E-6564-4C22-AB52-5E825D15E96C}"/>
          </ac:spMkLst>
        </pc:spChg>
        <pc:spChg chg="add del">
          <ac:chgData name="Kerry Archer" userId="6d1d2f45bbc5be8b" providerId="LiveId" clId="{6D8ACF77-5186-4A62-A1B7-9E7DB46C1478}" dt="2026-05-02T08:34:43.862" v="39" actId="26606"/>
          <ac:spMkLst>
            <pc:docMk/>
            <pc:sldMk cId="2772527240" sldId="374"/>
            <ac:spMk id="44" creationId="{E0D21C46-9689-4835-A86A-0B818152F92F}"/>
          </ac:spMkLst>
        </pc:spChg>
        <pc:spChg chg="add del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46" creationId="{937E6D20-479A-4FAB-99FD-CB9355D677A0}"/>
          </ac:spMkLst>
        </pc:spChg>
        <pc:spChg chg="add del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47" creationId="{FEBCE8BB-6C0D-4EB8-9C4E-AC3EBBCB5CE6}"/>
          </ac:spMkLst>
        </pc:spChg>
        <pc:spChg chg="add del">
          <ac:chgData name="Kerry Archer" userId="6d1d2f45bbc5be8b" providerId="LiveId" clId="{6D8ACF77-5186-4A62-A1B7-9E7DB46C1478}" dt="2026-05-02T09:20:29.052" v="321" actId="26606"/>
          <ac:spMkLst>
            <pc:docMk/>
            <pc:sldMk cId="2772527240" sldId="374"/>
            <ac:spMk id="52" creationId="{F72DC8D9-B960-4183-9246-80191C6198A9}"/>
          </ac:spMkLst>
        </pc:spChg>
        <pc:spChg chg="add del">
          <ac:chgData name="Kerry Archer" userId="6d1d2f45bbc5be8b" providerId="LiveId" clId="{6D8ACF77-5186-4A62-A1B7-9E7DB46C1478}" dt="2026-05-02T09:20:29.052" v="321" actId="26606"/>
          <ac:spMkLst>
            <pc:docMk/>
            <pc:sldMk cId="2772527240" sldId="374"/>
            <ac:spMk id="54" creationId="{D68290E3-21DC-4377-9EB5-BBA232139FD7}"/>
          </ac:spMkLst>
        </pc:spChg>
        <pc:spChg chg="add del">
          <ac:chgData name="Kerry Archer" userId="6d1d2f45bbc5be8b" providerId="LiveId" clId="{6D8ACF77-5186-4A62-A1B7-9E7DB46C1478}" dt="2026-05-02T09:20:29.052" v="321" actId="26606"/>
          <ac:spMkLst>
            <pc:docMk/>
            <pc:sldMk cId="2772527240" sldId="374"/>
            <ac:spMk id="56" creationId="{D8653826-9335-4437-A2AC-3113C6F8292A}"/>
          </ac:spMkLst>
        </pc:spChg>
        <pc:spChg chg="add del">
          <ac:chgData name="Kerry Archer" userId="6d1d2f45bbc5be8b" providerId="LiveId" clId="{6D8ACF77-5186-4A62-A1B7-9E7DB46C1478}" dt="2026-05-02T09:20:29.052" v="321" actId="26606"/>
          <ac:spMkLst>
            <pc:docMk/>
            <pc:sldMk cId="2772527240" sldId="374"/>
            <ac:spMk id="58" creationId="{1E23B2FF-E5FE-41BD-A235-A72DEA1AD44F}"/>
          </ac:spMkLst>
        </pc:spChg>
        <pc:spChg chg="add del">
          <ac:chgData name="Kerry Archer" userId="6d1d2f45bbc5be8b" providerId="LiveId" clId="{6D8ACF77-5186-4A62-A1B7-9E7DB46C1478}" dt="2026-05-02T09:20:29.052" v="321" actId="26606"/>
          <ac:spMkLst>
            <pc:docMk/>
            <pc:sldMk cId="2772527240" sldId="374"/>
            <ac:spMk id="60" creationId="{00DE8DEB-3275-4ABD-9224-684C53829187}"/>
          </ac:spMkLst>
        </pc:spChg>
        <pc:spChg chg="add del">
          <ac:chgData name="Kerry Archer" userId="6d1d2f45bbc5be8b" providerId="LiveId" clId="{6D8ACF77-5186-4A62-A1B7-9E7DB46C1478}" dt="2026-05-02T09:20:29.052" v="321" actId="26606"/>
          <ac:spMkLst>
            <pc:docMk/>
            <pc:sldMk cId="2772527240" sldId="374"/>
            <ac:spMk id="62" creationId="{950E85E1-BFF2-4F0E-A13D-D649FF4FA1AB}"/>
          </ac:spMkLst>
        </pc:spChg>
        <pc:spChg chg="add del">
          <ac:chgData name="Kerry Archer" userId="6d1d2f45bbc5be8b" providerId="LiveId" clId="{6D8ACF77-5186-4A62-A1B7-9E7DB46C1478}" dt="2026-05-02T09:20:29.052" v="321" actId="26606"/>
          <ac:spMkLst>
            <pc:docMk/>
            <pc:sldMk cId="2772527240" sldId="374"/>
            <ac:spMk id="64" creationId="{05FF9096-18E0-4A98-89D3-8D51ACE49A11}"/>
          </ac:spMkLst>
        </pc:spChg>
        <pc:spChg chg="add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66" creationId="{F72DC8D9-B960-4183-9246-80191C6198A9}"/>
          </ac:spMkLst>
        </pc:spChg>
        <pc:spChg chg="add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67" creationId="{4551A43E-7088-412E-A6DF-23F2C11281B2}"/>
          </ac:spMkLst>
        </pc:spChg>
        <pc:spChg chg="add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68" creationId="{34459BEC-7041-4E67-BB9B-333ACA6029CE}"/>
          </ac:spMkLst>
        </pc:spChg>
        <pc:spChg chg="add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69" creationId="{1C2329F2-5CEA-49CC-9F1D-D9C21FC6CA28}"/>
          </ac:spMkLst>
        </pc:spChg>
        <pc:spChg chg="add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70" creationId="{0B7841EF-DD0E-4D94-A68E-DA25839D42AA}"/>
          </ac:spMkLst>
        </pc:spChg>
        <pc:spChg chg="add">
          <ac:chgData name="Kerry Archer" userId="6d1d2f45bbc5be8b" providerId="LiveId" clId="{6D8ACF77-5186-4A62-A1B7-9E7DB46C1478}" dt="2026-05-02T09:20:29.073" v="322" actId="26606"/>
          <ac:spMkLst>
            <pc:docMk/>
            <pc:sldMk cId="2772527240" sldId="374"/>
            <ac:spMk id="71" creationId="{A8907863-955B-4203-8A69-1C67119437C3}"/>
          </ac:spMkLst>
        </pc:spChg>
        <pc:picChg chg="add del mod">
          <ac:chgData name="Kerry Archer" userId="6d1d2f45bbc5be8b" providerId="LiveId" clId="{6D8ACF77-5186-4A62-A1B7-9E7DB46C1478}" dt="2026-05-02T08:26:39.507" v="21" actId="478"/>
          <ac:picMkLst>
            <pc:docMk/>
            <pc:sldMk cId="2772527240" sldId="374"/>
            <ac:picMk id="4" creationId="{10CDB88F-2C48-8B24-A2C8-1E1E247DC2D0}"/>
          </ac:picMkLst>
        </pc:picChg>
        <pc:picChg chg="add del">
          <ac:chgData name="Kerry Archer" userId="6d1d2f45bbc5be8b" providerId="LiveId" clId="{6D8ACF77-5186-4A62-A1B7-9E7DB46C1478}" dt="2026-05-02T08:27:02.672" v="24" actId="26606"/>
          <ac:picMkLst>
            <pc:docMk/>
            <pc:sldMk cId="2772527240" sldId="374"/>
            <ac:picMk id="5" creationId="{1986EDCE-1FF0-F12B-424A-CFC3A3EBC5F3}"/>
          </ac:picMkLst>
        </pc:picChg>
        <pc:picChg chg="add mod">
          <ac:chgData name="Kerry Archer" userId="6d1d2f45bbc5be8b" providerId="LiveId" clId="{6D8ACF77-5186-4A62-A1B7-9E7DB46C1478}" dt="2026-05-02T08:34:35.086" v="37" actId="26606"/>
          <ac:picMkLst>
            <pc:docMk/>
            <pc:sldMk cId="2772527240" sldId="374"/>
            <ac:picMk id="6" creationId="{442E86D3-2F00-EDAA-36E3-06AEF7024EAD}"/>
          </ac:picMkLst>
        </pc:picChg>
        <pc:picChg chg="add del mod">
          <ac:chgData name="Kerry Archer" userId="6d1d2f45bbc5be8b" providerId="LiveId" clId="{6D8ACF77-5186-4A62-A1B7-9E7DB46C1478}" dt="2026-05-02T08:31:10.579" v="28" actId="478"/>
          <ac:picMkLst>
            <pc:docMk/>
            <pc:sldMk cId="2772527240" sldId="374"/>
            <ac:picMk id="14" creationId="{80758AB1-BD18-34FA-9570-A32866D5F5D0}"/>
          </ac:picMkLst>
        </pc:picChg>
        <pc:picChg chg="add mod">
          <ac:chgData name="Kerry Archer" userId="6d1d2f45bbc5be8b" providerId="LiveId" clId="{6D8ACF77-5186-4A62-A1B7-9E7DB46C1478}" dt="2026-05-02T09:20:29.073" v="322" actId="26606"/>
          <ac:picMkLst>
            <pc:docMk/>
            <pc:sldMk cId="2772527240" sldId="374"/>
            <ac:picMk id="17" creationId="{287688C6-FE15-BA93-D09B-143B5F70BE00}"/>
          </ac:picMkLst>
        </pc:picChg>
        <pc:picChg chg="add mod">
          <ac:chgData name="Kerry Archer" userId="6d1d2f45bbc5be8b" providerId="LiveId" clId="{6D8ACF77-5186-4A62-A1B7-9E7DB46C1478}" dt="2026-05-02T09:20:23.651" v="319" actId="14100"/>
          <ac:picMkLst>
            <pc:docMk/>
            <pc:sldMk cId="2772527240" sldId="374"/>
            <ac:picMk id="19" creationId="{A415636F-FFC2-AD19-954E-6D04E17B4E30}"/>
          </ac:picMkLst>
        </pc:picChg>
      </pc:sldChg>
      <pc:sldChg chg="addSp modSp new del mod setBg addAnim">
        <pc:chgData name="Kerry Archer" userId="6d1d2f45bbc5be8b" providerId="LiveId" clId="{6D8ACF77-5186-4A62-A1B7-9E7DB46C1478}" dt="2026-05-02T08:38:37.108" v="84" actId="2696"/>
        <pc:sldMkLst>
          <pc:docMk/>
          <pc:sldMk cId="1042891374" sldId="375"/>
        </pc:sldMkLst>
        <pc:spChg chg="mod">
          <ac:chgData name="Kerry Archer" userId="6d1d2f45bbc5be8b" providerId="LiveId" clId="{6D8ACF77-5186-4A62-A1B7-9E7DB46C1478}" dt="2026-05-02T08:38:13.960" v="82" actId="26606"/>
          <ac:spMkLst>
            <pc:docMk/>
            <pc:sldMk cId="1042891374" sldId="375"/>
            <ac:spMk id="2" creationId="{C84F7E8B-42AC-6B15-9E27-89BCB563C152}"/>
          </ac:spMkLst>
        </pc:spChg>
        <pc:spChg chg="mod">
          <ac:chgData name="Kerry Archer" userId="6d1d2f45bbc5be8b" providerId="LiveId" clId="{6D8ACF77-5186-4A62-A1B7-9E7DB46C1478}" dt="2026-05-02T08:38:13.960" v="82" actId="26606"/>
          <ac:spMkLst>
            <pc:docMk/>
            <pc:sldMk cId="1042891374" sldId="375"/>
            <ac:spMk id="3" creationId="{DA026F01-2769-E7C0-F880-EFF425A5F3B6}"/>
          </ac:spMkLst>
        </pc:spChg>
        <pc:spChg chg="add">
          <ac:chgData name="Kerry Archer" userId="6d1d2f45bbc5be8b" providerId="LiveId" clId="{6D8ACF77-5186-4A62-A1B7-9E7DB46C1478}" dt="2026-05-02T08:38:13.960" v="82" actId="26606"/>
          <ac:spMkLst>
            <pc:docMk/>
            <pc:sldMk cId="1042891374" sldId="375"/>
            <ac:spMk id="10" creationId="{9A7695ED-335C-4D08-AA65-0EDC27309B26}"/>
          </ac:spMkLst>
        </pc:spChg>
        <pc:picChg chg="add mod">
          <ac:chgData name="Kerry Archer" userId="6d1d2f45bbc5be8b" providerId="LiveId" clId="{6D8ACF77-5186-4A62-A1B7-9E7DB46C1478}" dt="2026-05-02T08:38:13.960" v="82" actId="26606"/>
          <ac:picMkLst>
            <pc:docMk/>
            <pc:sldMk cId="1042891374" sldId="375"/>
            <ac:picMk id="5" creationId="{6E15CD2B-B7D1-4074-AD59-7871E707669C}"/>
          </ac:picMkLst>
        </pc:picChg>
      </pc:sldChg>
      <pc:sldChg chg="new del">
        <pc:chgData name="Kerry Archer" userId="6d1d2f45bbc5be8b" providerId="LiveId" clId="{6D8ACF77-5186-4A62-A1B7-9E7DB46C1478}" dt="2026-05-02T08:35:24.064" v="43" actId="2696"/>
        <pc:sldMkLst>
          <pc:docMk/>
          <pc:sldMk cId="1769956847" sldId="375"/>
        </pc:sldMkLst>
      </pc:sldChg>
      <pc:sldChg chg="addSp modSp new mod ord setBg addAnim">
        <pc:chgData name="Kerry Archer" userId="6d1d2f45bbc5be8b" providerId="LiveId" clId="{6D8ACF77-5186-4A62-A1B7-9E7DB46C1478}" dt="2026-05-02T09:11:45.753" v="263"/>
        <pc:sldMkLst>
          <pc:docMk/>
          <pc:sldMk cId="3071474801" sldId="375"/>
        </pc:sldMkLst>
        <pc:spChg chg="mod">
          <ac:chgData name="Kerry Archer" userId="6d1d2f45bbc5be8b" providerId="LiveId" clId="{6D8ACF77-5186-4A62-A1B7-9E7DB46C1478}" dt="2026-05-02T08:39:00.695" v="117" actId="26606"/>
          <ac:spMkLst>
            <pc:docMk/>
            <pc:sldMk cId="3071474801" sldId="375"/>
            <ac:spMk id="2" creationId="{CEE57170-8A3E-EA65-896C-847796A4E7F6}"/>
          </ac:spMkLst>
        </pc:spChg>
        <pc:spChg chg="add">
          <ac:chgData name="Kerry Archer" userId="6d1d2f45bbc5be8b" providerId="LiveId" clId="{6D8ACF77-5186-4A62-A1B7-9E7DB46C1478}" dt="2026-05-02T08:39:00.695" v="117" actId="26606"/>
          <ac:spMkLst>
            <pc:docMk/>
            <pc:sldMk cId="3071474801" sldId="375"/>
            <ac:spMk id="9" creationId="{621227B1-1586-4CEF-A0F1-E3C7FFBD4AB7}"/>
          </ac:spMkLst>
        </pc:spChg>
        <pc:spChg chg="add">
          <ac:chgData name="Kerry Archer" userId="6d1d2f45bbc5be8b" providerId="LiveId" clId="{6D8ACF77-5186-4A62-A1B7-9E7DB46C1478}" dt="2026-05-02T08:39:00.695" v="117" actId="26606"/>
          <ac:spMkLst>
            <pc:docMk/>
            <pc:sldMk cId="3071474801" sldId="375"/>
            <ac:spMk id="11" creationId="{9A7695ED-335C-4D08-AA65-0EDC27309B26}"/>
          </ac:spMkLst>
        </pc:spChg>
        <pc:picChg chg="add mod">
          <ac:chgData name="Kerry Archer" userId="6d1d2f45bbc5be8b" providerId="LiveId" clId="{6D8ACF77-5186-4A62-A1B7-9E7DB46C1478}" dt="2026-05-02T08:39:00.695" v="117" actId="26606"/>
          <ac:picMkLst>
            <pc:docMk/>
            <pc:sldMk cId="3071474801" sldId="375"/>
            <ac:picMk id="4" creationId="{F551E93A-1600-957D-7B11-C6410587598A}"/>
          </ac:picMkLst>
        </pc:picChg>
      </pc:sldChg>
      <pc:sldChg chg="addSp modSp new mod ord setBg addAnim">
        <pc:chgData name="Kerry Archer" userId="6d1d2f45bbc5be8b" providerId="LiveId" clId="{6D8ACF77-5186-4A62-A1B7-9E7DB46C1478}" dt="2026-05-03T13:30:58.345" v="513" actId="27636"/>
        <pc:sldMkLst>
          <pc:docMk/>
          <pc:sldMk cId="824623501" sldId="376"/>
        </pc:sldMkLst>
        <pc:spChg chg="mod">
          <ac:chgData name="Kerry Archer" userId="6d1d2f45bbc5be8b" providerId="LiveId" clId="{6D8ACF77-5186-4A62-A1B7-9E7DB46C1478}" dt="2026-05-03T13:30:58.345" v="513" actId="27636"/>
          <ac:spMkLst>
            <pc:docMk/>
            <pc:sldMk cId="824623501" sldId="376"/>
            <ac:spMk id="2" creationId="{145353FC-835D-EA6C-640C-E9704B2488D5}"/>
          </ac:spMkLst>
        </pc:spChg>
        <pc:spChg chg="mod">
          <ac:chgData name="Kerry Archer" userId="6d1d2f45bbc5be8b" providerId="LiveId" clId="{6D8ACF77-5186-4A62-A1B7-9E7DB46C1478}" dt="2026-05-02T08:44:45.442" v="177" actId="26606"/>
          <ac:spMkLst>
            <pc:docMk/>
            <pc:sldMk cId="824623501" sldId="376"/>
            <ac:spMk id="3" creationId="{3F08A1F8-5C54-68EA-4920-CC822E6B65F7}"/>
          </ac:spMkLst>
        </pc:spChg>
        <pc:spChg chg="add">
          <ac:chgData name="Kerry Archer" userId="6d1d2f45bbc5be8b" providerId="LiveId" clId="{6D8ACF77-5186-4A62-A1B7-9E7DB46C1478}" dt="2026-05-02T08:44:45.442" v="177" actId="26606"/>
          <ac:spMkLst>
            <pc:docMk/>
            <pc:sldMk cId="824623501" sldId="376"/>
            <ac:spMk id="10" creationId="{32A8BD2C-0831-41E6-860D-CF50BDB52D7C}"/>
          </ac:spMkLst>
        </pc:spChg>
        <pc:picChg chg="add mod">
          <ac:chgData name="Kerry Archer" userId="6d1d2f45bbc5be8b" providerId="LiveId" clId="{6D8ACF77-5186-4A62-A1B7-9E7DB46C1478}" dt="2026-05-02T08:44:45.442" v="177" actId="26606"/>
          <ac:picMkLst>
            <pc:docMk/>
            <pc:sldMk cId="824623501" sldId="376"/>
            <ac:picMk id="5" creationId="{EEA4D637-1C22-2010-C66E-F42E19F1DF75}"/>
          </ac:picMkLst>
        </pc:picChg>
      </pc:sldChg>
      <pc:sldChg chg="addSp modSp new del mod ord setBg setClrOvrMap">
        <pc:chgData name="Kerry Archer" userId="6d1d2f45bbc5be8b" providerId="LiveId" clId="{6D8ACF77-5186-4A62-A1B7-9E7DB46C1478}" dt="2026-05-03T13:20:50.739" v="354" actId="2696"/>
        <pc:sldMkLst>
          <pc:docMk/>
          <pc:sldMk cId="4013235766" sldId="377"/>
        </pc:sldMkLst>
        <pc:spChg chg="mod">
          <ac:chgData name="Kerry Archer" userId="6d1d2f45bbc5be8b" providerId="LiveId" clId="{6D8ACF77-5186-4A62-A1B7-9E7DB46C1478}" dt="2026-05-02T09:11:37.957" v="261" actId="20577"/>
          <ac:spMkLst>
            <pc:docMk/>
            <pc:sldMk cId="4013235766" sldId="377"/>
            <ac:spMk id="2" creationId="{1AE6D0C7-0E6C-77C7-4D56-D1A2BCCCAFED}"/>
          </ac:spMkLst>
        </pc:spChg>
        <pc:spChg chg="add">
          <ac:chgData name="Kerry Archer" userId="6d1d2f45bbc5be8b" providerId="LiveId" clId="{6D8ACF77-5186-4A62-A1B7-9E7DB46C1478}" dt="2026-05-02T08:48:08.574" v="226" actId="26606"/>
          <ac:spMkLst>
            <pc:docMk/>
            <pc:sldMk cId="4013235766" sldId="377"/>
            <ac:spMk id="9" creationId="{5F9F5EB8-AB42-47FD-8F4A-176C0A4B1B0A}"/>
          </ac:spMkLst>
        </pc:spChg>
        <pc:spChg chg="add">
          <ac:chgData name="Kerry Archer" userId="6d1d2f45bbc5be8b" providerId="LiveId" clId="{6D8ACF77-5186-4A62-A1B7-9E7DB46C1478}" dt="2026-05-02T08:48:08.574" v="226" actId="26606"/>
          <ac:spMkLst>
            <pc:docMk/>
            <pc:sldMk cId="4013235766" sldId="377"/>
            <ac:spMk id="11" creationId="{4E59D7C1-6E25-48C3-B420-ED45FFDB7D1D}"/>
          </ac:spMkLst>
        </pc:spChg>
        <pc:spChg chg="add">
          <ac:chgData name="Kerry Archer" userId="6d1d2f45bbc5be8b" providerId="LiveId" clId="{6D8ACF77-5186-4A62-A1B7-9E7DB46C1478}" dt="2026-05-02T08:48:08.574" v="226" actId="26606"/>
          <ac:spMkLst>
            <pc:docMk/>
            <pc:sldMk cId="4013235766" sldId="377"/>
            <ac:spMk id="13" creationId="{6374EBE0-04D0-42B1-93D5-4FC7C9EBAD9D}"/>
          </ac:spMkLst>
        </pc:spChg>
        <pc:spChg chg="add">
          <ac:chgData name="Kerry Archer" userId="6d1d2f45bbc5be8b" providerId="LiveId" clId="{6D8ACF77-5186-4A62-A1B7-9E7DB46C1478}" dt="2026-05-02T08:48:08.574" v="226" actId="26606"/>
          <ac:spMkLst>
            <pc:docMk/>
            <pc:sldMk cId="4013235766" sldId="377"/>
            <ac:spMk id="15" creationId="{E1EAEB6D-60FF-455D-B8CC-2AC963CE0360}"/>
          </ac:spMkLst>
        </pc:spChg>
        <pc:picChg chg="add mod">
          <ac:chgData name="Kerry Archer" userId="6d1d2f45bbc5be8b" providerId="LiveId" clId="{6D8ACF77-5186-4A62-A1B7-9E7DB46C1478}" dt="2026-05-02T08:48:08.574" v="226" actId="26606"/>
          <ac:picMkLst>
            <pc:docMk/>
            <pc:sldMk cId="4013235766" sldId="377"/>
            <ac:picMk id="4" creationId="{ECB0BB30-3E10-45DA-D55D-6B11E04E03BC}"/>
          </ac:picMkLst>
        </pc:picChg>
      </pc:sldChg>
      <pc:sldChg chg="addSp modSp new mod ord">
        <pc:chgData name="Kerry Archer" userId="6d1d2f45bbc5be8b" providerId="LiveId" clId="{6D8ACF77-5186-4A62-A1B7-9E7DB46C1478}" dt="2026-05-02T09:14:01.691" v="316" actId="1076"/>
        <pc:sldMkLst>
          <pc:docMk/>
          <pc:sldMk cId="609764180" sldId="378"/>
        </pc:sldMkLst>
        <pc:spChg chg="mod">
          <ac:chgData name="Kerry Archer" userId="6d1d2f45bbc5be8b" providerId="LiveId" clId="{6D8ACF77-5186-4A62-A1B7-9E7DB46C1478}" dt="2026-05-02T09:13:51.134" v="314" actId="20577"/>
          <ac:spMkLst>
            <pc:docMk/>
            <pc:sldMk cId="609764180" sldId="378"/>
            <ac:spMk id="2" creationId="{55E2A8D5-057C-09FD-6F3C-30C425A6E6D5}"/>
          </ac:spMkLst>
        </pc:spChg>
        <pc:picChg chg="add mod">
          <ac:chgData name="Kerry Archer" userId="6d1d2f45bbc5be8b" providerId="LiveId" clId="{6D8ACF77-5186-4A62-A1B7-9E7DB46C1478}" dt="2026-05-02T09:14:01.691" v="316" actId="1076"/>
          <ac:picMkLst>
            <pc:docMk/>
            <pc:sldMk cId="609764180" sldId="378"/>
            <ac:picMk id="4" creationId="{732774D9-A2C3-1362-ED12-8BAB73F8C843}"/>
          </ac:picMkLst>
        </pc:picChg>
      </pc:sldChg>
      <pc:sldChg chg="addSp modSp new mod">
        <pc:chgData name="Kerry Archer" userId="6d1d2f45bbc5be8b" providerId="LiveId" clId="{6D8ACF77-5186-4A62-A1B7-9E7DB46C1478}" dt="2026-05-03T13:16:41.015" v="353" actId="14100"/>
        <pc:sldMkLst>
          <pc:docMk/>
          <pc:sldMk cId="856594447" sldId="379"/>
        </pc:sldMkLst>
        <pc:picChg chg="add mod">
          <ac:chgData name="Kerry Archer" userId="6d1d2f45bbc5be8b" providerId="LiveId" clId="{6D8ACF77-5186-4A62-A1B7-9E7DB46C1478}" dt="2026-05-03T13:16:41.015" v="353" actId="14100"/>
          <ac:picMkLst>
            <pc:docMk/>
            <pc:sldMk cId="856594447" sldId="379"/>
            <ac:picMk id="3" creationId="{62E38A73-97DC-2146-BA82-70204AC7C15B}"/>
          </ac:picMkLst>
        </pc:picChg>
      </pc:sldChg>
      <pc:sldChg chg="addSp modSp add mod">
        <pc:chgData name="Kerry Archer" userId="6d1d2f45bbc5be8b" providerId="LiveId" clId="{6D8ACF77-5186-4A62-A1B7-9E7DB46C1478}" dt="2026-05-03T13:30:40.423" v="470" actId="207"/>
        <pc:sldMkLst>
          <pc:docMk/>
          <pc:sldMk cId="608992297" sldId="412"/>
        </pc:sldMkLst>
        <pc:spChg chg="add mod">
          <ac:chgData name="Kerry Archer" userId="6d1d2f45bbc5be8b" providerId="LiveId" clId="{6D8ACF77-5186-4A62-A1B7-9E7DB46C1478}" dt="2026-05-03T13:30:40.423" v="470" actId="207"/>
          <ac:spMkLst>
            <pc:docMk/>
            <pc:sldMk cId="608992297" sldId="412"/>
            <ac:spMk id="2" creationId="{8A735529-3E1B-37E4-FB69-0F5EEA54DF03}"/>
          </ac:spMkLst>
        </pc:spChg>
        <pc:graphicFrameChg chg="mod">
          <ac:chgData name="Kerry Archer" userId="6d1d2f45bbc5be8b" providerId="LiveId" clId="{6D8ACF77-5186-4A62-A1B7-9E7DB46C1478}" dt="2026-05-03T13:28:54.479" v="370" actId="1076"/>
          <ac:graphicFrameMkLst>
            <pc:docMk/>
            <pc:sldMk cId="608992297" sldId="412"/>
            <ac:graphicFrameMk id="4" creationId="{A0536780-2803-43B7-8E7F-E2DE48ED0E91}"/>
          </ac:graphicFrameMkLst>
        </pc:graphicFrameChg>
      </pc:sldChg>
      <pc:sldChg chg="add">
        <pc:chgData name="Kerry Archer" userId="6d1d2f45bbc5be8b" providerId="LiveId" clId="{6D8ACF77-5186-4A62-A1B7-9E7DB46C1478}" dt="2026-05-03T13:22:55.522" v="366"/>
        <pc:sldMkLst>
          <pc:docMk/>
          <pc:sldMk cId="3520113797" sldId="431"/>
        </pc:sldMkLst>
      </pc:sldChg>
      <pc:sldChg chg="addSp delSp modSp add del mod setBg delDesignElem">
        <pc:chgData name="Kerry Archer" userId="6d1d2f45bbc5be8b" providerId="LiveId" clId="{6D8ACF77-5186-4A62-A1B7-9E7DB46C1478}" dt="2026-05-03T13:21:47.415" v="364" actId="26606"/>
        <pc:sldMkLst>
          <pc:docMk/>
          <pc:sldMk cId="2010676736" sldId="454"/>
        </pc:sldMkLst>
        <pc:spChg chg="mo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2" creationId="{7E2778B5-E3AB-4058-BC92-7010DC67F362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31" creationId="{769CA19B-3231-49F6-8B8A-77B604B43351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33" creationId="{7CBCD003-8C0A-425C-BF62-4495E468B411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35" creationId="{839507D1-E0B5-4F44-9979-8611FC046A02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37" creationId="{33093B71-B0A4-4A5D-840D-E49E601C6B03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39" creationId="{097D4D43-1AC2-4D17-9A87-A2879196D75B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41" creationId="{119E64AA-6A37-477B-8D5A-4611407ECF94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43" creationId="{9FC14C94-8E6B-4CDD-870C-0BC3DDBEAFED}"/>
          </ac:spMkLst>
        </pc:spChg>
        <pc:spChg chg="add">
          <ac:chgData name="Kerry Archer" userId="6d1d2f45bbc5be8b" providerId="LiveId" clId="{6D8ACF77-5186-4A62-A1B7-9E7DB46C1478}" dt="2026-05-03T13:21:47.415" v="364" actId="26606"/>
          <ac:spMkLst>
            <pc:docMk/>
            <pc:sldMk cId="2010676736" sldId="454"/>
            <ac:spMk id="45" creationId="{E8406488-F119-48B3-B9F5-997C1F81431F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47" creationId="{B72698AC-4253-47B8-A5E2-377EB2800EAC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48" creationId="{769CA19B-3231-49F6-8B8A-77B604B43351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49" creationId="{45340ECD-CFEA-49EC-9903-6F36BCD75A72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50" creationId="{7F459FB3-214E-436C-B3C6-3C6D0452AD6F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51" creationId="{1663A04F-B999-42E8-83F4-25EB1A0FA087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52" creationId="{47284AB4-CF5B-4810-8F2F-D23502C195CB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53" creationId="{2136B1A2-1F8F-4E00-88BE-30EC102DE964}"/>
          </ac:spMkLst>
        </pc:spChg>
        <pc:spChg chg="add del">
          <ac:chgData name="Kerry Archer" userId="6d1d2f45bbc5be8b" providerId="LiveId" clId="{6D8ACF77-5186-4A62-A1B7-9E7DB46C1478}" dt="2026-05-03T13:21:38.823" v="363"/>
          <ac:spMkLst>
            <pc:docMk/>
            <pc:sldMk cId="2010676736" sldId="454"/>
            <ac:spMk id="154" creationId="{6D6D244D-3516-4A40-BDFB-82ADE3746982}"/>
          </ac:spMkLst>
        </pc:spChg>
        <pc:picChg chg="mod ord">
          <ac:chgData name="Kerry Archer" userId="6d1d2f45bbc5be8b" providerId="LiveId" clId="{6D8ACF77-5186-4A62-A1B7-9E7DB46C1478}" dt="2026-05-03T13:21:47.415" v="364" actId="26606"/>
          <ac:picMkLst>
            <pc:docMk/>
            <pc:sldMk cId="2010676736" sldId="454"/>
            <ac:picMk id="26" creationId="{050F0C90-F02D-4E2D-A805-CF44A40EECCF}"/>
          </ac:picMkLst>
        </pc:picChg>
      </pc:sldChg>
      <pc:sldChg chg="add">
        <pc:chgData name="Kerry Archer" userId="6d1d2f45bbc5be8b" providerId="LiveId" clId="{6D8ACF77-5186-4A62-A1B7-9E7DB46C1478}" dt="2026-05-03T13:22:26.083" v="365"/>
        <pc:sldMkLst>
          <pc:docMk/>
          <pc:sldMk cId="2567409545" sldId="45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335A2-1F73-4B94-BC72-A093F48D656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8BCB070A-1CE2-4D2B-883A-6AB67EEC4972}">
      <dgm:prSet phldrT="[Text]" custT="1"/>
      <dgm:spPr/>
      <dgm:t>
        <a:bodyPr/>
        <a:lstStyle/>
        <a:p>
          <a:r>
            <a:rPr lang="en-GB" sz="2800" dirty="0"/>
            <a:t>Stoma</a:t>
          </a:r>
        </a:p>
      </dgm:t>
    </dgm:pt>
    <dgm:pt modelId="{7899AABE-2183-4104-BCF3-E477453A9D8A}" type="parTrans" cxnId="{970ACDF1-1E89-4B35-9BE4-11C3317C31EC}">
      <dgm:prSet/>
      <dgm:spPr/>
      <dgm:t>
        <a:bodyPr/>
        <a:lstStyle/>
        <a:p>
          <a:endParaRPr lang="en-GB" sz="2000"/>
        </a:p>
      </dgm:t>
    </dgm:pt>
    <dgm:pt modelId="{E4CE6489-8B08-48D0-8365-FBE87F7CDAE8}" type="sibTrans" cxnId="{970ACDF1-1E89-4B35-9BE4-11C3317C31EC}">
      <dgm:prSet/>
      <dgm:spPr/>
      <dgm:t>
        <a:bodyPr/>
        <a:lstStyle/>
        <a:p>
          <a:endParaRPr lang="en-GB" sz="2000"/>
        </a:p>
      </dgm:t>
    </dgm:pt>
    <dgm:pt modelId="{F586E751-EAA2-48CD-A7E4-920B8B0C7720}">
      <dgm:prSet phldrT="[Text]" custT="1"/>
      <dgm:spPr/>
      <dgm:t>
        <a:bodyPr/>
        <a:lstStyle/>
        <a:p>
          <a:r>
            <a:rPr lang="en-GB" sz="1600" dirty="0"/>
            <a:t>Specific rehab exercises after surgery</a:t>
          </a:r>
        </a:p>
      </dgm:t>
    </dgm:pt>
    <dgm:pt modelId="{CE91C335-CA22-4FEB-A38E-0688B1FF5748}" type="parTrans" cxnId="{A76ADB18-BC4B-44A9-9E5D-0191D1ECCAE8}">
      <dgm:prSet/>
      <dgm:spPr/>
      <dgm:t>
        <a:bodyPr/>
        <a:lstStyle/>
        <a:p>
          <a:endParaRPr lang="en-GB" sz="2000"/>
        </a:p>
      </dgm:t>
    </dgm:pt>
    <dgm:pt modelId="{20A0E40E-487D-4612-90EA-5F08D18A626C}" type="sibTrans" cxnId="{A76ADB18-BC4B-44A9-9E5D-0191D1ECCAE8}">
      <dgm:prSet/>
      <dgm:spPr/>
      <dgm:t>
        <a:bodyPr/>
        <a:lstStyle/>
        <a:p>
          <a:endParaRPr lang="en-GB" sz="2000"/>
        </a:p>
      </dgm:t>
    </dgm:pt>
    <dgm:pt modelId="{DF2DD321-4344-4569-A6B6-6C5867941C04}">
      <dgm:prSet phldrT="[Text]" custT="1"/>
      <dgm:spPr/>
      <dgm:t>
        <a:bodyPr/>
        <a:lstStyle/>
        <a:p>
          <a:r>
            <a:rPr lang="en-GB" sz="1600" dirty="0"/>
            <a:t>Muscle/ Bone Density</a:t>
          </a:r>
        </a:p>
        <a:p>
          <a:r>
            <a:rPr lang="en-GB" sz="1600" dirty="0"/>
            <a:t>Body weight</a:t>
          </a:r>
        </a:p>
      </dgm:t>
    </dgm:pt>
    <dgm:pt modelId="{302DFCBB-BF97-44E7-8864-BE9668E38F44}" type="parTrans" cxnId="{4D3A1F82-A34C-4720-8165-78910E6E075F}">
      <dgm:prSet/>
      <dgm:spPr/>
      <dgm:t>
        <a:bodyPr/>
        <a:lstStyle/>
        <a:p>
          <a:endParaRPr lang="en-GB" sz="2000"/>
        </a:p>
      </dgm:t>
    </dgm:pt>
    <dgm:pt modelId="{87274B8E-4EE0-494D-B1EF-90F04E20C2EF}" type="sibTrans" cxnId="{4D3A1F82-A34C-4720-8165-78910E6E075F}">
      <dgm:prSet/>
      <dgm:spPr/>
      <dgm:t>
        <a:bodyPr/>
        <a:lstStyle/>
        <a:p>
          <a:endParaRPr lang="en-GB" sz="2000"/>
        </a:p>
      </dgm:t>
    </dgm:pt>
    <dgm:pt modelId="{909A3224-08EC-41A8-90EB-C90B59D8687A}">
      <dgm:prSet phldrT="[Text]" custT="1"/>
      <dgm:spPr/>
      <dgm:t>
        <a:bodyPr/>
        <a:lstStyle/>
        <a:p>
          <a:r>
            <a:rPr lang="en-GB" sz="1600" dirty="0"/>
            <a:t>Reduce hernia risk</a:t>
          </a:r>
        </a:p>
      </dgm:t>
    </dgm:pt>
    <dgm:pt modelId="{D1C65035-53AC-43A6-AC85-243C6022A50C}" type="parTrans" cxnId="{074F98F6-DE17-4BDD-83D1-43EA63739E56}">
      <dgm:prSet/>
      <dgm:spPr/>
      <dgm:t>
        <a:bodyPr/>
        <a:lstStyle/>
        <a:p>
          <a:endParaRPr lang="en-GB" sz="2000"/>
        </a:p>
      </dgm:t>
    </dgm:pt>
    <dgm:pt modelId="{236DEBA3-8040-4D69-B749-9D35F9DD5C0D}" type="sibTrans" cxnId="{074F98F6-DE17-4BDD-83D1-43EA63739E56}">
      <dgm:prSet/>
      <dgm:spPr/>
      <dgm:t>
        <a:bodyPr/>
        <a:lstStyle/>
        <a:p>
          <a:endParaRPr lang="en-GB" sz="2000"/>
        </a:p>
      </dgm:t>
    </dgm:pt>
    <dgm:pt modelId="{2AC0E1E1-6E9C-40A3-8B0F-42E2A5ACDBFA}">
      <dgm:prSet phldrT="[Text]" custT="1"/>
      <dgm:spPr/>
      <dgm:t>
        <a:bodyPr/>
        <a:lstStyle/>
        <a:p>
          <a:r>
            <a:rPr lang="en-GB" sz="1600" dirty="0"/>
            <a:t>Manage</a:t>
          </a:r>
        </a:p>
        <a:p>
          <a:r>
            <a:rPr lang="en-GB" sz="1600" dirty="0"/>
            <a:t>reduce fatigue</a:t>
          </a:r>
        </a:p>
      </dgm:t>
    </dgm:pt>
    <dgm:pt modelId="{F9DB02CD-5399-4021-B810-D2DE52E82C88}" type="parTrans" cxnId="{DE6D62EC-479D-4094-A908-19F97227E663}">
      <dgm:prSet/>
      <dgm:spPr/>
      <dgm:t>
        <a:bodyPr/>
        <a:lstStyle/>
        <a:p>
          <a:endParaRPr lang="en-GB" sz="2000"/>
        </a:p>
      </dgm:t>
    </dgm:pt>
    <dgm:pt modelId="{DC645785-EC65-450F-AF17-CB986CB9071F}" type="sibTrans" cxnId="{DE6D62EC-479D-4094-A908-19F97227E663}">
      <dgm:prSet/>
      <dgm:spPr/>
      <dgm:t>
        <a:bodyPr/>
        <a:lstStyle/>
        <a:p>
          <a:endParaRPr lang="en-GB" sz="2000"/>
        </a:p>
      </dgm:t>
    </dgm:pt>
    <dgm:pt modelId="{99431CFC-6080-4DA6-BE32-7852881BA2E4}">
      <dgm:prSet phldrT="[Text]" custT="1"/>
      <dgm:spPr/>
      <dgm:t>
        <a:bodyPr/>
        <a:lstStyle/>
        <a:p>
          <a:r>
            <a:rPr lang="en-GB" sz="1600" dirty="0"/>
            <a:t>Recover from cope with treatment</a:t>
          </a:r>
        </a:p>
      </dgm:t>
    </dgm:pt>
    <dgm:pt modelId="{C9F7F786-8188-4A24-B1A5-557D6F2B708B}" type="parTrans" cxnId="{D56EC012-E123-4B86-B525-373A176086EC}">
      <dgm:prSet/>
      <dgm:spPr/>
      <dgm:t>
        <a:bodyPr/>
        <a:lstStyle/>
        <a:p>
          <a:endParaRPr lang="en-US" sz="2000"/>
        </a:p>
      </dgm:t>
    </dgm:pt>
    <dgm:pt modelId="{780EAAC9-0FF8-450E-B5D7-5039C0755F99}" type="sibTrans" cxnId="{D56EC012-E123-4B86-B525-373A176086EC}">
      <dgm:prSet/>
      <dgm:spPr/>
      <dgm:t>
        <a:bodyPr/>
        <a:lstStyle/>
        <a:p>
          <a:endParaRPr lang="en-US" sz="2000"/>
        </a:p>
      </dgm:t>
    </dgm:pt>
    <dgm:pt modelId="{F1708C14-4DF3-4A83-B292-688B6873D4DE}">
      <dgm:prSet phldrT="[Text]" custT="1"/>
      <dgm:spPr/>
      <dgm:t>
        <a:bodyPr/>
        <a:lstStyle/>
        <a:p>
          <a:r>
            <a:rPr lang="en-GB" sz="1600" dirty="0"/>
            <a:t>Rebuild confidence</a:t>
          </a:r>
        </a:p>
        <a:p>
          <a:r>
            <a:rPr lang="en-GB" sz="1600" dirty="0"/>
            <a:t>Body Image</a:t>
          </a:r>
        </a:p>
        <a:p>
          <a:r>
            <a:rPr lang="en-GB" sz="1600" dirty="0"/>
            <a:t>Mental wellbeing</a:t>
          </a:r>
        </a:p>
      </dgm:t>
    </dgm:pt>
    <dgm:pt modelId="{3ED116CC-C651-4C33-9794-9E0058AC9B34}" type="parTrans" cxnId="{5E0B2099-F8E9-4E3A-8863-C78B01E770EB}">
      <dgm:prSet/>
      <dgm:spPr/>
      <dgm:t>
        <a:bodyPr/>
        <a:lstStyle/>
        <a:p>
          <a:endParaRPr lang="en-GB" sz="1800"/>
        </a:p>
      </dgm:t>
    </dgm:pt>
    <dgm:pt modelId="{CAA28C5E-091A-4440-83F9-6F84FE51A298}" type="sibTrans" cxnId="{5E0B2099-F8E9-4E3A-8863-C78B01E770EB}">
      <dgm:prSet/>
      <dgm:spPr/>
      <dgm:t>
        <a:bodyPr/>
        <a:lstStyle/>
        <a:p>
          <a:endParaRPr lang="en-GB" sz="1800"/>
        </a:p>
      </dgm:t>
    </dgm:pt>
    <dgm:pt modelId="{D9397311-69D1-417A-A02D-625EA3AC876C}">
      <dgm:prSet phldrT="[Text]" custT="1"/>
      <dgm:spPr/>
      <dgm:t>
        <a:bodyPr/>
        <a:lstStyle/>
        <a:p>
          <a:r>
            <a:rPr lang="en-GB" sz="1600" dirty="0"/>
            <a:t>Survivorship</a:t>
          </a:r>
        </a:p>
        <a:p>
          <a:r>
            <a:rPr lang="en-GB" sz="1600" dirty="0"/>
            <a:t>Reduced risk of recurrence</a:t>
          </a:r>
        </a:p>
      </dgm:t>
    </dgm:pt>
    <dgm:pt modelId="{00139DEC-A43C-4E8C-9425-AF6BA80D8831}" type="parTrans" cxnId="{462F080A-84E0-4981-82B4-7F227F213745}">
      <dgm:prSet/>
      <dgm:spPr/>
      <dgm:t>
        <a:bodyPr/>
        <a:lstStyle/>
        <a:p>
          <a:endParaRPr lang="en-GB" sz="1800"/>
        </a:p>
      </dgm:t>
    </dgm:pt>
    <dgm:pt modelId="{D7A897CF-391F-4BEF-9ABB-47645950B134}" type="sibTrans" cxnId="{462F080A-84E0-4981-82B4-7F227F213745}">
      <dgm:prSet/>
      <dgm:spPr/>
      <dgm:t>
        <a:bodyPr/>
        <a:lstStyle/>
        <a:p>
          <a:endParaRPr lang="en-GB" sz="1800"/>
        </a:p>
      </dgm:t>
    </dgm:pt>
    <dgm:pt modelId="{15305379-3B51-443E-8F1F-803308FE661A}" type="pres">
      <dgm:prSet presAssocID="{887335A2-1F73-4B94-BC72-A093F48D656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0A7262-E3C7-466A-92A1-89661AB28AD8}" type="pres">
      <dgm:prSet presAssocID="{8BCB070A-1CE2-4D2B-883A-6AB67EEC4972}" presName="centerShape" presStyleLbl="node0" presStyleIdx="0" presStyleCnt="1" custLinFactNeighborX="-173" custLinFactNeighborY="-241"/>
      <dgm:spPr/>
    </dgm:pt>
    <dgm:pt modelId="{13101E8C-FFBE-4055-8A00-06493DF3C21C}" type="pres">
      <dgm:prSet presAssocID="{CE91C335-CA22-4FEB-A38E-0688B1FF5748}" presName="parTrans" presStyleLbl="bgSibTrans2D1" presStyleIdx="0" presStyleCnt="7"/>
      <dgm:spPr/>
    </dgm:pt>
    <dgm:pt modelId="{A219C277-3297-428B-B1E6-C5359A1F442A}" type="pres">
      <dgm:prSet presAssocID="{F586E751-EAA2-48CD-A7E4-920B8B0C7720}" presName="node" presStyleLbl="node1" presStyleIdx="0" presStyleCnt="7" custScaleX="88725" custScaleY="112008">
        <dgm:presLayoutVars>
          <dgm:bulletEnabled val="1"/>
        </dgm:presLayoutVars>
      </dgm:prSet>
      <dgm:spPr/>
    </dgm:pt>
    <dgm:pt modelId="{851B247A-7C8D-4FB6-977E-052BF951A5F1}" type="pres">
      <dgm:prSet presAssocID="{302DFCBB-BF97-44E7-8864-BE9668E38F44}" presName="parTrans" presStyleLbl="bgSibTrans2D1" presStyleIdx="1" presStyleCnt="7"/>
      <dgm:spPr/>
    </dgm:pt>
    <dgm:pt modelId="{5B52112B-B739-40B3-97DF-7EBAB80F55DE}" type="pres">
      <dgm:prSet presAssocID="{DF2DD321-4344-4569-A6B6-6C5867941C04}" presName="node" presStyleLbl="node1" presStyleIdx="1" presStyleCnt="7" custScaleX="102657" custScaleY="104333">
        <dgm:presLayoutVars>
          <dgm:bulletEnabled val="1"/>
        </dgm:presLayoutVars>
      </dgm:prSet>
      <dgm:spPr/>
    </dgm:pt>
    <dgm:pt modelId="{59D2E1D9-4B9D-4B36-85BE-0B52AE376483}" type="pres">
      <dgm:prSet presAssocID="{D1C65035-53AC-43A6-AC85-243C6022A50C}" presName="parTrans" presStyleLbl="bgSibTrans2D1" presStyleIdx="2" presStyleCnt="7"/>
      <dgm:spPr/>
    </dgm:pt>
    <dgm:pt modelId="{79386607-FD1C-4E90-8FB6-189B0D80B520}" type="pres">
      <dgm:prSet presAssocID="{909A3224-08EC-41A8-90EB-C90B59D8687A}" presName="node" presStyleLbl="node1" presStyleIdx="2" presStyleCnt="7">
        <dgm:presLayoutVars>
          <dgm:bulletEnabled val="1"/>
        </dgm:presLayoutVars>
      </dgm:prSet>
      <dgm:spPr/>
    </dgm:pt>
    <dgm:pt modelId="{CE16FDC9-24C3-409B-AC8C-943D012DB59A}" type="pres">
      <dgm:prSet presAssocID="{F9DB02CD-5399-4021-B810-D2DE52E82C88}" presName="parTrans" presStyleLbl="bgSibTrans2D1" presStyleIdx="3" presStyleCnt="7"/>
      <dgm:spPr/>
    </dgm:pt>
    <dgm:pt modelId="{5D6D278F-1A60-4D20-8ED7-B227EC876B6A}" type="pres">
      <dgm:prSet presAssocID="{2AC0E1E1-6E9C-40A3-8B0F-42E2A5ACDBFA}" presName="node" presStyleLbl="node1" presStyleIdx="3" presStyleCnt="7">
        <dgm:presLayoutVars>
          <dgm:bulletEnabled val="1"/>
        </dgm:presLayoutVars>
      </dgm:prSet>
      <dgm:spPr/>
    </dgm:pt>
    <dgm:pt modelId="{91553304-5DCA-4537-A41C-7993E211DEE0}" type="pres">
      <dgm:prSet presAssocID="{C9F7F786-8188-4A24-B1A5-557D6F2B708B}" presName="parTrans" presStyleLbl="bgSibTrans2D1" presStyleIdx="4" presStyleCnt="7"/>
      <dgm:spPr/>
    </dgm:pt>
    <dgm:pt modelId="{281E7157-D23D-4561-B9FA-6FEE6F576DB9}" type="pres">
      <dgm:prSet presAssocID="{99431CFC-6080-4DA6-BE32-7852881BA2E4}" presName="node" presStyleLbl="node1" presStyleIdx="4" presStyleCnt="7">
        <dgm:presLayoutVars>
          <dgm:bulletEnabled val="1"/>
        </dgm:presLayoutVars>
      </dgm:prSet>
      <dgm:spPr/>
    </dgm:pt>
    <dgm:pt modelId="{EF966465-14D2-442D-8027-CAD4E244F803}" type="pres">
      <dgm:prSet presAssocID="{00139DEC-A43C-4E8C-9425-AF6BA80D8831}" presName="parTrans" presStyleLbl="bgSibTrans2D1" presStyleIdx="5" presStyleCnt="7"/>
      <dgm:spPr/>
    </dgm:pt>
    <dgm:pt modelId="{54900F78-B4D1-48C4-B54C-2B8BEDCBFFC8}" type="pres">
      <dgm:prSet presAssocID="{D9397311-69D1-417A-A02D-625EA3AC876C}" presName="node" presStyleLbl="node1" presStyleIdx="5" presStyleCnt="7">
        <dgm:presLayoutVars>
          <dgm:bulletEnabled val="1"/>
        </dgm:presLayoutVars>
      </dgm:prSet>
      <dgm:spPr/>
    </dgm:pt>
    <dgm:pt modelId="{B321B5E7-5DD0-4C23-A0B9-4E695F354FE9}" type="pres">
      <dgm:prSet presAssocID="{3ED116CC-C651-4C33-9794-9E0058AC9B34}" presName="parTrans" presStyleLbl="bgSibTrans2D1" presStyleIdx="6" presStyleCnt="7"/>
      <dgm:spPr/>
    </dgm:pt>
    <dgm:pt modelId="{76958B49-6416-43AA-A366-C113C507FA4D}" type="pres">
      <dgm:prSet presAssocID="{F1708C14-4DF3-4A83-B292-688B6873D4DE}" presName="node" presStyleLbl="node1" presStyleIdx="6" presStyleCnt="7" custScaleX="103718" custScaleY="133004">
        <dgm:presLayoutVars>
          <dgm:bulletEnabled val="1"/>
        </dgm:presLayoutVars>
      </dgm:prSet>
      <dgm:spPr/>
    </dgm:pt>
  </dgm:ptLst>
  <dgm:cxnLst>
    <dgm:cxn modelId="{E3AE3C09-5D37-4CCB-9CB2-3E1BC0EFDA78}" type="presOf" srcId="{2AC0E1E1-6E9C-40A3-8B0F-42E2A5ACDBFA}" destId="{5D6D278F-1A60-4D20-8ED7-B227EC876B6A}" srcOrd="0" destOrd="0" presId="urn:microsoft.com/office/officeart/2005/8/layout/radial4"/>
    <dgm:cxn modelId="{462F080A-84E0-4981-82B4-7F227F213745}" srcId="{8BCB070A-1CE2-4D2B-883A-6AB67EEC4972}" destId="{D9397311-69D1-417A-A02D-625EA3AC876C}" srcOrd="5" destOrd="0" parTransId="{00139DEC-A43C-4E8C-9425-AF6BA80D8831}" sibTransId="{D7A897CF-391F-4BEF-9ABB-47645950B134}"/>
    <dgm:cxn modelId="{71B34010-9A61-418C-81B3-0DC5ED4B9E24}" type="presOf" srcId="{C9F7F786-8188-4A24-B1A5-557D6F2B708B}" destId="{91553304-5DCA-4537-A41C-7993E211DEE0}" srcOrd="0" destOrd="0" presId="urn:microsoft.com/office/officeart/2005/8/layout/radial4"/>
    <dgm:cxn modelId="{D56EC012-E123-4B86-B525-373A176086EC}" srcId="{8BCB070A-1CE2-4D2B-883A-6AB67EEC4972}" destId="{99431CFC-6080-4DA6-BE32-7852881BA2E4}" srcOrd="4" destOrd="0" parTransId="{C9F7F786-8188-4A24-B1A5-557D6F2B708B}" sibTransId="{780EAAC9-0FF8-450E-B5D7-5039C0755F99}"/>
    <dgm:cxn modelId="{60B3EE17-4DF6-43D7-88B3-6EB19EE7F989}" type="presOf" srcId="{909A3224-08EC-41A8-90EB-C90B59D8687A}" destId="{79386607-FD1C-4E90-8FB6-189B0D80B520}" srcOrd="0" destOrd="0" presId="urn:microsoft.com/office/officeart/2005/8/layout/radial4"/>
    <dgm:cxn modelId="{A76ADB18-BC4B-44A9-9E5D-0191D1ECCAE8}" srcId="{8BCB070A-1CE2-4D2B-883A-6AB67EEC4972}" destId="{F586E751-EAA2-48CD-A7E4-920B8B0C7720}" srcOrd="0" destOrd="0" parTransId="{CE91C335-CA22-4FEB-A38E-0688B1FF5748}" sibTransId="{20A0E40E-487D-4612-90EA-5F08D18A626C}"/>
    <dgm:cxn modelId="{77FFC42C-C69A-43EF-9473-5494B1150B3D}" type="presOf" srcId="{D9397311-69D1-417A-A02D-625EA3AC876C}" destId="{54900F78-B4D1-48C4-B54C-2B8BEDCBFFC8}" srcOrd="0" destOrd="0" presId="urn:microsoft.com/office/officeart/2005/8/layout/radial4"/>
    <dgm:cxn modelId="{A2F59F3D-504E-4724-9708-635738F61C95}" type="presOf" srcId="{99431CFC-6080-4DA6-BE32-7852881BA2E4}" destId="{281E7157-D23D-4561-B9FA-6FEE6F576DB9}" srcOrd="0" destOrd="0" presId="urn:microsoft.com/office/officeart/2005/8/layout/radial4"/>
    <dgm:cxn modelId="{94A42162-4358-4A1F-B3ED-D96331195F4F}" type="presOf" srcId="{3ED116CC-C651-4C33-9794-9E0058AC9B34}" destId="{B321B5E7-5DD0-4C23-A0B9-4E695F354FE9}" srcOrd="0" destOrd="0" presId="urn:microsoft.com/office/officeart/2005/8/layout/radial4"/>
    <dgm:cxn modelId="{0739F345-D615-4EBF-82BA-013180DD9A4F}" type="presOf" srcId="{CE91C335-CA22-4FEB-A38E-0688B1FF5748}" destId="{13101E8C-FFBE-4055-8A00-06493DF3C21C}" srcOrd="0" destOrd="0" presId="urn:microsoft.com/office/officeart/2005/8/layout/radial4"/>
    <dgm:cxn modelId="{BEF8986A-48EA-450C-81DB-8784ED351755}" type="presOf" srcId="{8BCB070A-1CE2-4D2B-883A-6AB67EEC4972}" destId="{0E0A7262-E3C7-466A-92A1-89661AB28AD8}" srcOrd="0" destOrd="0" presId="urn:microsoft.com/office/officeart/2005/8/layout/radial4"/>
    <dgm:cxn modelId="{E386D472-8BD2-4143-A913-368683823B91}" type="presOf" srcId="{F586E751-EAA2-48CD-A7E4-920B8B0C7720}" destId="{A219C277-3297-428B-B1E6-C5359A1F442A}" srcOrd="0" destOrd="0" presId="urn:microsoft.com/office/officeart/2005/8/layout/radial4"/>
    <dgm:cxn modelId="{4D3A1F82-A34C-4720-8165-78910E6E075F}" srcId="{8BCB070A-1CE2-4D2B-883A-6AB67EEC4972}" destId="{DF2DD321-4344-4569-A6B6-6C5867941C04}" srcOrd="1" destOrd="0" parTransId="{302DFCBB-BF97-44E7-8864-BE9668E38F44}" sibTransId="{87274B8E-4EE0-494D-B1EF-90F04E20C2EF}"/>
    <dgm:cxn modelId="{EAFC6188-8ECB-4EB3-8446-A41DC06F2D8B}" type="presOf" srcId="{F1708C14-4DF3-4A83-B292-688B6873D4DE}" destId="{76958B49-6416-43AA-A366-C113C507FA4D}" srcOrd="0" destOrd="0" presId="urn:microsoft.com/office/officeart/2005/8/layout/radial4"/>
    <dgm:cxn modelId="{8BD9408C-E4E2-48A1-B420-827140CFC5F9}" type="presOf" srcId="{D1C65035-53AC-43A6-AC85-243C6022A50C}" destId="{59D2E1D9-4B9D-4B36-85BE-0B52AE376483}" srcOrd="0" destOrd="0" presId="urn:microsoft.com/office/officeart/2005/8/layout/radial4"/>
    <dgm:cxn modelId="{5E0B2099-F8E9-4E3A-8863-C78B01E770EB}" srcId="{8BCB070A-1CE2-4D2B-883A-6AB67EEC4972}" destId="{F1708C14-4DF3-4A83-B292-688B6873D4DE}" srcOrd="6" destOrd="0" parTransId="{3ED116CC-C651-4C33-9794-9E0058AC9B34}" sibTransId="{CAA28C5E-091A-4440-83F9-6F84FE51A298}"/>
    <dgm:cxn modelId="{0B40E79F-7112-41AB-820A-5B2BE71F3443}" type="presOf" srcId="{887335A2-1F73-4B94-BC72-A093F48D6560}" destId="{15305379-3B51-443E-8F1F-803308FE661A}" srcOrd="0" destOrd="0" presId="urn:microsoft.com/office/officeart/2005/8/layout/radial4"/>
    <dgm:cxn modelId="{839669A3-8C66-45BE-AAA8-6342EB54A8B1}" type="presOf" srcId="{DF2DD321-4344-4569-A6B6-6C5867941C04}" destId="{5B52112B-B739-40B3-97DF-7EBAB80F55DE}" srcOrd="0" destOrd="0" presId="urn:microsoft.com/office/officeart/2005/8/layout/radial4"/>
    <dgm:cxn modelId="{E1B2C2A5-AE9F-43A4-8056-10C22D76B977}" type="presOf" srcId="{F9DB02CD-5399-4021-B810-D2DE52E82C88}" destId="{CE16FDC9-24C3-409B-AC8C-943D012DB59A}" srcOrd="0" destOrd="0" presId="urn:microsoft.com/office/officeart/2005/8/layout/radial4"/>
    <dgm:cxn modelId="{BEDFF2AE-39DC-4C97-84A3-34C68BE14098}" type="presOf" srcId="{00139DEC-A43C-4E8C-9425-AF6BA80D8831}" destId="{EF966465-14D2-442D-8027-CAD4E244F803}" srcOrd="0" destOrd="0" presId="urn:microsoft.com/office/officeart/2005/8/layout/radial4"/>
    <dgm:cxn modelId="{5F5F10C9-970F-4270-8A74-523EE515EFFB}" type="presOf" srcId="{302DFCBB-BF97-44E7-8864-BE9668E38F44}" destId="{851B247A-7C8D-4FB6-977E-052BF951A5F1}" srcOrd="0" destOrd="0" presId="urn:microsoft.com/office/officeart/2005/8/layout/radial4"/>
    <dgm:cxn modelId="{DE6D62EC-479D-4094-A908-19F97227E663}" srcId="{8BCB070A-1CE2-4D2B-883A-6AB67EEC4972}" destId="{2AC0E1E1-6E9C-40A3-8B0F-42E2A5ACDBFA}" srcOrd="3" destOrd="0" parTransId="{F9DB02CD-5399-4021-B810-D2DE52E82C88}" sibTransId="{DC645785-EC65-450F-AF17-CB986CB9071F}"/>
    <dgm:cxn modelId="{970ACDF1-1E89-4B35-9BE4-11C3317C31EC}" srcId="{887335A2-1F73-4B94-BC72-A093F48D6560}" destId="{8BCB070A-1CE2-4D2B-883A-6AB67EEC4972}" srcOrd="0" destOrd="0" parTransId="{7899AABE-2183-4104-BCF3-E477453A9D8A}" sibTransId="{E4CE6489-8B08-48D0-8365-FBE87F7CDAE8}"/>
    <dgm:cxn modelId="{074F98F6-DE17-4BDD-83D1-43EA63739E56}" srcId="{8BCB070A-1CE2-4D2B-883A-6AB67EEC4972}" destId="{909A3224-08EC-41A8-90EB-C90B59D8687A}" srcOrd="2" destOrd="0" parTransId="{D1C65035-53AC-43A6-AC85-243C6022A50C}" sibTransId="{236DEBA3-8040-4D69-B749-9D35F9DD5C0D}"/>
    <dgm:cxn modelId="{2FAADDED-3B2A-4A37-BBB6-40761150771C}" type="presParOf" srcId="{15305379-3B51-443E-8F1F-803308FE661A}" destId="{0E0A7262-E3C7-466A-92A1-89661AB28AD8}" srcOrd="0" destOrd="0" presId="urn:microsoft.com/office/officeart/2005/8/layout/radial4"/>
    <dgm:cxn modelId="{D91E4DB1-3604-4801-A005-D6E1BC6B2111}" type="presParOf" srcId="{15305379-3B51-443E-8F1F-803308FE661A}" destId="{13101E8C-FFBE-4055-8A00-06493DF3C21C}" srcOrd="1" destOrd="0" presId="urn:microsoft.com/office/officeart/2005/8/layout/radial4"/>
    <dgm:cxn modelId="{87D3DC6F-7247-4B4F-93F9-718F373797F2}" type="presParOf" srcId="{15305379-3B51-443E-8F1F-803308FE661A}" destId="{A219C277-3297-428B-B1E6-C5359A1F442A}" srcOrd="2" destOrd="0" presId="urn:microsoft.com/office/officeart/2005/8/layout/radial4"/>
    <dgm:cxn modelId="{DDFB22C6-A98F-4E8F-A964-D5C46818F48F}" type="presParOf" srcId="{15305379-3B51-443E-8F1F-803308FE661A}" destId="{851B247A-7C8D-4FB6-977E-052BF951A5F1}" srcOrd="3" destOrd="0" presId="urn:microsoft.com/office/officeart/2005/8/layout/radial4"/>
    <dgm:cxn modelId="{D167B30A-6E7D-4ECB-81BA-3FDF872F10AE}" type="presParOf" srcId="{15305379-3B51-443E-8F1F-803308FE661A}" destId="{5B52112B-B739-40B3-97DF-7EBAB80F55DE}" srcOrd="4" destOrd="0" presId="urn:microsoft.com/office/officeart/2005/8/layout/radial4"/>
    <dgm:cxn modelId="{EB427AC7-4694-4C8F-B1EF-472E7B29295B}" type="presParOf" srcId="{15305379-3B51-443E-8F1F-803308FE661A}" destId="{59D2E1D9-4B9D-4B36-85BE-0B52AE376483}" srcOrd="5" destOrd="0" presId="urn:microsoft.com/office/officeart/2005/8/layout/radial4"/>
    <dgm:cxn modelId="{A1512CA2-D003-4B5B-BB54-BDE6DE010F72}" type="presParOf" srcId="{15305379-3B51-443E-8F1F-803308FE661A}" destId="{79386607-FD1C-4E90-8FB6-189B0D80B520}" srcOrd="6" destOrd="0" presId="urn:microsoft.com/office/officeart/2005/8/layout/radial4"/>
    <dgm:cxn modelId="{DB864AB2-7644-463A-83E6-B82C17D30EC8}" type="presParOf" srcId="{15305379-3B51-443E-8F1F-803308FE661A}" destId="{CE16FDC9-24C3-409B-AC8C-943D012DB59A}" srcOrd="7" destOrd="0" presId="urn:microsoft.com/office/officeart/2005/8/layout/radial4"/>
    <dgm:cxn modelId="{546F6506-69F6-4224-B66C-D700CC3381C7}" type="presParOf" srcId="{15305379-3B51-443E-8F1F-803308FE661A}" destId="{5D6D278F-1A60-4D20-8ED7-B227EC876B6A}" srcOrd="8" destOrd="0" presId="urn:microsoft.com/office/officeart/2005/8/layout/radial4"/>
    <dgm:cxn modelId="{EC01493B-0FEE-40D8-B75B-384ABA1B75A7}" type="presParOf" srcId="{15305379-3B51-443E-8F1F-803308FE661A}" destId="{91553304-5DCA-4537-A41C-7993E211DEE0}" srcOrd="9" destOrd="0" presId="urn:microsoft.com/office/officeart/2005/8/layout/radial4"/>
    <dgm:cxn modelId="{7038DC47-9E46-4D99-A878-C5ED4CFB71BB}" type="presParOf" srcId="{15305379-3B51-443E-8F1F-803308FE661A}" destId="{281E7157-D23D-4561-B9FA-6FEE6F576DB9}" srcOrd="10" destOrd="0" presId="urn:microsoft.com/office/officeart/2005/8/layout/radial4"/>
    <dgm:cxn modelId="{1F7DB2D5-928A-41DE-B3CF-0C2954A9F13D}" type="presParOf" srcId="{15305379-3B51-443E-8F1F-803308FE661A}" destId="{EF966465-14D2-442D-8027-CAD4E244F803}" srcOrd="11" destOrd="0" presId="urn:microsoft.com/office/officeart/2005/8/layout/radial4"/>
    <dgm:cxn modelId="{34EB6276-3B5F-401E-9966-F88DEB3B93BD}" type="presParOf" srcId="{15305379-3B51-443E-8F1F-803308FE661A}" destId="{54900F78-B4D1-48C4-B54C-2B8BEDCBFFC8}" srcOrd="12" destOrd="0" presId="urn:microsoft.com/office/officeart/2005/8/layout/radial4"/>
    <dgm:cxn modelId="{C5764724-AE68-4A42-8416-B22380B591E5}" type="presParOf" srcId="{15305379-3B51-443E-8F1F-803308FE661A}" destId="{B321B5E7-5DD0-4C23-A0B9-4E695F354FE9}" srcOrd="13" destOrd="0" presId="urn:microsoft.com/office/officeart/2005/8/layout/radial4"/>
    <dgm:cxn modelId="{13495EC8-9520-468A-ABD7-297C69DD01DC}" type="presParOf" srcId="{15305379-3B51-443E-8F1F-803308FE661A}" destId="{76958B49-6416-43AA-A366-C113C507FA4D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9999B3-C776-4325-98F2-155D4AFEBFFA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</dgm:pt>
    <dgm:pt modelId="{9D3D61B0-B25A-4EA6-9067-2126B32F00D7}">
      <dgm:prSet phldrT="[Text]"/>
      <dgm:spPr/>
      <dgm:t>
        <a:bodyPr/>
        <a:lstStyle/>
        <a:p>
          <a:r>
            <a:rPr lang="en-GB" dirty="0"/>
            <a:t>Exercise - Sports</a:t>
          </a:r>
        </a:p>
      </dgm:t>
    </dgm:pt>
    <dgm:pt modelId="{3BB200CA-5C3D-45A4-A5E7-D276729F32E8}" type="parTrans" cxnId="{FDB2DBAC-905E-4B78-9323-EE1ABBD9DDB0}">
      <dgm:prSet/>
      <dgm:spPr/>
      <dgm:t>
        <a:bodyPr/>
        <a:lstStyle/>
        <a:p>
          <a:endParaRPr lang="en-GB"/>
        </a:p>
      </dgm:t>
    </dgm:pt>
    <dgm:pt modelId="{85F40F43-8E2D-4C61-9A5F-97C8F758400C}" type="sibTrans" cxnId="{FDB2DBAC-905E-4B78-9323-EE1ABBD9DDB0}">
      <dgm:prSet/>
      <dgm:spPr/>
      <dgm:t>
        <a:bodyPr/>
        <a:lstStyle/>
        <a:p>
          <a:endParaRPr lang="en-GB"/>
        </a:p>
      </dgm:t>
    </dgm:pt>
    <dgm:pt modelId="{9EB797C5-49EA-4B00-88FE-5CF84E3F1EC8}">
      <dgm:prSet phldrT="[Text]"/>
      <dgm:spPr/>
      <dgm:t>
        <a:bodyPr/>
        <a:lstStyle/>
        <a:p>
          <a:r>
            <a:rPr lang="en-GB" dirty="0"/>
            <a:t>Daily activities –housework -walking – movement - gardening</a:t>
          </a:r>
        </a:p>
      </dgm:t>
    </dgm:pt>
    <dgm:pt modelId="{157A635E-C20F-4B47-BB0C-15794D5C6E2C}" type="parTrans" cxnId="{6AD5DDF2-2C5C-43E3-A75E-1FFF480BA156}">
      <dgm:prSet/>
      <dgm:spPr/>
      <dgm:t>
        <a:bodyPr/>
        <a:lstStyle/>
        <a:p>
          <a:endParaRPr lang="en-GB"/>
        </a:p>
      </dgm:t>
    </dgm:pt>
    <dgm:pt modelId="{0958411F-389F-4BFC-B38C-9D98C645A442}" type="sibTrans" cxnId="{6AD5DDF2-2C5C-43E3-A75E-1FFF480BA156}">
      <dgm:prSet/>
      <dgm:spPr/>
      <dgm:t>
        <a:bodyPr/>
        <a:lstStyle/>
        <a:p>
          <a:endParaRPr lang="en-GB"/>
        </a:p>
      </dgm:t>
    </dgm:pt>
    <dgm:pt modelId="{8A1BD70B-35DA-48A4-A81F-D318DCF2904E}">
      <dgm:prSet phldrT="[Text]"/>
      <dgm:spPr/>
      <dgm:t>
        <a:bodyPr/>
        <a:lstStyle/>
        <a:p>
          <a:r>
            <a:rPr lang="en-GB" dirty="0"/>
            <a:t>Core Rehab – Restores Confidence – Reduces hernia risk</a:t>
          </a:r>
        </a:p>
      </dgm:t>
    </dgm:pt>
    <dgm:pt modelId="{F8877F33-F079-46AD-8B59-4C2514732F79}" type="parTrans" cxnId="{4957D33F-8D00-49EA-AD65-AAFCE615775A}">
      <dgm:prSet/>
      <dgm:spPr/>
      <dgm:t>
        <a:bodyPr/>
        <a:lstStyle/>
        <a:p>
          <a:endParaRPr lang="en-GB"/>
        </a:p>
      </dgm:t>
    </dgm:pt>
    <dgm:pt modelId="{81584C0F-FAC4-4D27-940A-BB7942B8C190}" type="sibTrans" cxnId="{4957D33F-8D00-49EA-AD65-AAFCE615775A}">
      <dgm:prSet/>
      <dgm:spPr/>
      <dgm:t>
        <a:bodyPr/>
        <a:lstStyle/>
        <a:p>
          <a:endParaRPr lang="en-GB"/>
        </a:p>
      </dgm:t>
    </dgm:pt>
    <dgm:pt modelId="{6DB1C585-3CFE-4286-A21F-38FC17DC31CD}" type="pres">
      <dgm:prSet presAssocID="{4A9999B3-C776-4325-98F2-155D4AFEBFFA}" presName="Name0" presStyleCnt="0">
        <dgm:presLayoutVars>
          <dgm:dir/>
          <dgm:animLvl val="lvl"/>
          <dgm:resizeHandles val="exact"/>
        </dgm:presLayoutVars>
      </dgm:prSet>
      <dgm:spPr/>
    </dgm:pt>
    <dgm:pt modelId="{5EA500F2-C460-43A9-8981-00B802506616}" type="pres">
      <dgm:prSet presAssocID="{9D3D61B0-B25A-4EA6-9067-2126B32F00D7}" presName="Name8" presStyleCnt="0"/>
      <dgm:spPr/>
    </dgm:pt>
    <dgm:pt modelId="{72900FDA-F433-4B11-A8B4-404A959BE39C}" type="pres">
      <dgm:prSet presAssocID="{9D3D61B0-B25A-4EA6-9067-2126B32F00D7}" presName="level" presStyleLbl="node1" presStyleIdx="0" presStyleCnt="3">
        <dgm:presLayoutVars>
          <dgm:chMax val="1"/>
          <dgm:bulletEnabled val="1"/>
        </dgm:presLayoutVars>
      </dgm:prSet>
      <dgm:spPr/>
    </dgm:pt>
    <dgm:pt modelId="{BF553A84-2BA5-49C5-8053-53AF041731B2}" type="pres">
      <dgm:prSet presAssocID="{9D3D61B0-B25A-4EA6-9067-2126B32F00D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3704C00-6408-4221-BFF5-2C324974873E}" type="pres">
      <dgm:prSet presAssocID="{9EB797C5-49EA-4B00-88FE-5CF84E3F1EC8}" presName="Name8" presStyleCnt="0"/>
      <dgm:spPr/>
    </dgm:pt>
    <dgm:pt modelId="{2BA9A419-E578-4950-81AA-F9C3613DCB3B}" type="pres">
      <dgm:prSet presAssocID="{9EB797C5-49EA-4B00-88FE-5CF84E3F1EC8}" presName="level" presStyleLbl="node1" presStyleIdx="1" presStyleCnt="3">
        <dgm:presLayoutVars>
          <dgm:chMax val="1"/>
          <dgm:bulletEnabled val="1"/>
        </dgm:presLayoutVars>
      </dgm:prSet>
      <dgm:spPr/>
    </dgm:pt>
    <dgm:pt modelId="{557ADCD2-44B0-4AE0-A8D6-30488C1C9E91}" type="pres">
      <dgm:prSet presAssocID="{9EB797C5-49EA-4B00-88FE-5CF84E3F1EC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A729DC7-22CD-4F23-BD7D-806268C376EF}" type="pres">
      <dgm:prSet presAssocID="{8A1BD70B-35DA-48A4-A81F-D318DCF2904E}" presName="Name8" presStyleCnt="0"/>
      <dgm:spPr/>
    </dgm:pt>
    <dgm:pt modelId="{1492011E-842A-4541-A5B7-0F80145C65C7}" type="pres">
      <dgm:prSet presAssocID="{8A1BD70B-35DA-48A4-A81F-D318DCF2904E}" presName="level" presStyleLbl="node1" presStyleIdx="2" presStyleCnt="3">
        <dgm:presLayoutVars>
          <dgm:chMax val="1"/>
          <dgm:bulletEnabled val="1"/>
        </dgm:presLayoutVars>
      </dgm:prSet>
      <dgm:spPr/>
    </dgm:pt>
    <dgm:pt modelId="{E28631A4-3A8F-4B9A-B97A-C4B98CD73EF1}" type="pres">
      <dgm:prSet presAssocID="{8A1BD70B-35DA-48A4-A81F-D318DCF2904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A277016-E71D-4991-8271-E7DC7C4225A1}" type="presOf" srcId="{9D3D61B0-B25A-4EA6-9067-2126B32F00D7}" destId="{BF553A84-2BA5-49C5-8053-53AF041731B2}" srcOrd="1" destOrd="0" presId="urn:microsoft.com/office/officeart/2005/8/layout/pyramid1"/>
    <dgm:cxn modelId="{DE6E9021-8908-4381-942A-83C5197D82DF}" type="presOf" srcId="{4A9999B3-C776-4325-98F2-155D4AFEBFFA}" destId="{6DB1C585-3CFE-4286-A21F-38FC17DC31CD}" srcOrd="0" destOrd="0" presId="urn:microsoft.com/office/officeart/2005/8/layout/pyramid1"/>
    <dgm:cxn modelId="{4957D33F-8D00-49EA-AD65-AAFCE615775A}" srcId="{4A9999B3-C776-4325-98F2-155D4AFEBFFA}" destId="{8A1BD70B-35DA-48A4-A81F-D318DCF2904E}" srcOrd="2" destOrd="0" parTransId="{F8877F33-F079-46AD-8B59-4C2514732F79}" sibTransId="{81584C0F-FAC4-4D27-940A-BB7942B8C190}"/>
    <dgm:cxn modelId="{7550985B-E491-4AED-9253-91B7DA8815E3}" type="presOf" srcId="{9D3D61B0-B25A-4EA6-9067-2126B32F00D7}" destId="{72900FDA-F433-4B11-A8B4-404A959BE39C}" srcOrd="0" destOrd="0" presId="urn:microsoft.com/office/officeart/2005/8/layout/pyramid1"/>
    <dgm:cxn modelId="{0DE1796C-FDF0-4A44-8080-1EA543E5B33C}" type="presOf" srcId="{8A1BD70B-35DA-48A4-A81F-D318DCF2904E}" destId="{E28631A4-3A8F-4B9A-B97A-C4B98CD73EF1}" srcOrd="1" destOrd="0" presId="urn:microsoft.com/office/officeart/2005/8/layout/pyramid1"/>
    <dgm:cxn modelId="{F3257891-6BEB-4310-A330-3FCCDA619299}" type="presOf" srcId="{9EB797C5-49EA-4B00-88FE-5CF84E3F1EC8}" destId="{2BA9A419-E578-4950-81AA-F9C3613DCB3B}" srcOrd="0" destOrd="0" presId="urn:microsoft.com/office/officeart/2005/8/layout/pyramid1"/>
    <dgm:cxn modelId="{FDB2DBAC-905E-4B78-9323-EE1ABBD9DDB0}" srcId="{4A9999B3-C776-4325-98F2-155D4AFEBFFA}" destId="{9D3D61B0-B25A-4EA6-9067-2126B32F00D7}" srcOrd="0" destOrd="0" parTransId="{3BB200CA-5C3D-45A4-A5E7-D276729F32E8}" sibTransId="{85F40F43-8E2D-4C61-9A5F-97C8F758400C}"/>
    <dgm:cxn modelId="{678673AD-23F3-46A8-950F-4D2C44DD5CF6}" type="presOf" srcId="{9EB797C5-49EA-4B00-88FE-5CF84E3F1EC8}" destId="{557ADCD2-44B0-4AE0-A8D6-30488C1C9E91}" srcOrd="1" destOrd="0" presId="urn:microsoft.com/office/officeart/2005/8/layout/pyramid1"/>
    <dgm:cxn modelId="{0DD75FB2-6B43-4EB9-8EB2-DDDA8C8FB7ED}" type="presOf" srcId="{8A1BD70B-35DA-48A4-A81F-D318DCF2904E}" destId="{1492011E-842A-4541-A5B7-0F80145C65C7}" srcOrd="0" destOrd="0" presId="urn:microsoft.com/office/officeart/2005/8/layout/pyramid1"/>
    <dgm:cxn modelId="{6AD5DDF2-2C5C-43E3-A75E-1FFF480BA156}" srcId="{4A9999B3-C776-4325-98F2-155D4AFEBFFA}" destId="{9EB797C5-49EA-4B00-88FE-5CF84E3F1EC8}" srcOrd="1" destOrd="0" parTransId="{157A635E-C20F-4B47-BB0C-15794D5C6E2C}" sibTransId="{0958411F-389F-4BFC-B38C-9D98C645A442}"/>
    <dgm:cxn modelId="{DE425927-243F-41D6-8BA6-137DED622B36}" type="presParOf" srcId="{6DB1C585-3CFE-4286-A21F-38FC17DC31CD}" destId="{5EA500F2-C460-43A9-8981-00B802506616}" srcOrd="0" destOrd="0" presId="urn:microsoft.com/office/officeart/2005/8/layout/pyramid1"/>
    <dgm:cxn modelId="{3699D30C-B577-4F4B-97CE-B95B2B7735D4}" type="presParOf" srcId="{5EA500F2-C460-43A9-8981-00B802506616}" destId="{72900FDA-F433-4B11-A8B4-404A959BE39C}" srcOrd="0" destOrd="0" presId="urn:microsoft.com/office/officeart/2005/8/layout/pyramid1"/>
    <dgm:cxn modelId="{46F7637A-B1A9-40DF-9C26-6288180B7FED}" type="presParOf" srcId="{5EA500F2-C460-43A9-8981-00B802506616}" destId="{BF553A84-2BA5-49C5-8053-53AF041731B2}" srcOrd="1" destOrd="0" presId="urn:microsoft.com/office/officeart/2005/8/layout/pyramid1"/>
    <dgm:cxn modelId="{7D4BE699-761F-4AAF-AA50-A5422B29EAB7}" type="presParOf" srcId="{6DB1C585-3CFE-4286-A21F-38FC17DC31CD}" destId="{C3704C00-6408-4221-BFF5-2C324974873E}" srcOrd="1" destOrd="0" presId="urn:microsoft.com/office/officeart/2005/8/layout/pyramid1"/>
    <dgm:cxn modelId="{1B9F7E71-1748-4E29-A453-1383931BD868}" type="presParOf" srcId="{C3704C00-6408-4221-BFF5-2C324974873E}" destId="{2BA9A419-E578-4950-81AA-F9C3613DCB3B}" srcOrd="0" destOrd="0" presId="urn:microsoft.com/office/officeart/2005/8/layout/pyramid1"/>
    <dgm:cxn modelId="{516C5E05-0366-4732-B022-E6208F5034A0}" type="presParOf" srcId="{C3704C00-6408-4221-BFF5-2C324974873E}" destId="{557ADCD2-44B0-4AE0-A8D6-30488C1C9E91}" srcOrd="1" destOrd="0" presId="urn:microsoft.com/office/officeart/2005/8/layout/pyramid1"/>
    <dgm:cxn modelId="{D8A0D20D-1FBD-475C-8D60-44829A898B90}" type="presParOf" srcId="{6DB1C585-3CFE-4286-A21F-38FC17DC31CD}" destId="{5A729DC7-22CD-4F23-BD7D-806268C376EF}" srcOrd="2" destOrd="0" presId="urn:microsoft.com/office/officeart/2005/8/layout/pyramid1"/>
    <dgm:cxn modelId="{8124DBBE-E31F-4905-B4FF-74C9AC462166}" type="presParOf" srcId="{5A729DC7-22CD-4F23-BD7D-806268C376EF}" destId="{1492011E-842A-4541-A5B7-0F80145C65C7}" srcOrd="0" destOrd="0" presId="urn:microsoft.com/office/officeart/2005/8/layout/pyramid1"/>
    <dgm:cxn modelId="{E4769EA7-A7DF-4964-AAAC-15C265D225D5}" type="presParOf" srcId="{5A729DC7-22CD-4F23-BD7D-806268C376EF}" destId="{E28631A4-3A8F-4B9A-B97A-C4B98CD73EF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7D30F3-B72A-434F-9F85-7245646C35AD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08B579EB-6300-465B-B523-6546C8A9AE4B}">
      <dgm:prSet phldrT="[Text]" custT="1"/>
      <dgm:spPr/>
      <dgm:t>
        <a:bodyPr/>
        <a:lstStyle/>
        <a:p>
          <a:r>
            <a:rPr lang="en-GB" sz="2000" b="0" dirty="0"/>
            <a:t>10 minutes is all you need </a:t>
          </a:r>
        </a:p>
      </dgm:t>
    </dgm:pt>
    <dgm:pt modelId="{27736A2B-9A92-4401-AD12-75F31393A6B5}" type="parTrans" cxnId="{3D88CFA6-6CB3-46AE-A5B9-37C64C88B2DF}">
      <dgm:prSet/>
      <dgm:spPr/>
      <dgm:t>
        <a:bodyPr/>
        <a:lstStyle/>
        <a:p>
          <a:endParaRPr lang="en-GB" sz="2000" b="0"/>
        </a:p>
      </dgm:t>
    </dgm:pt>
    <dgm:pt modelId="{D386C3A4-5D07-47D2-9AB9-E9034E5A56B4}" type="sibTrans" cxnId="{3D88CFA6-6CB3-46AE-A5B9-37C64C88B2DF}">
      <dgm:prSet/>
      <dgm:spPr/>
      <dgm:t>
        <a:bodyPr/>
        <a:lstStyle/>
        <a:p>
          <a:endParaRPr lang="en-GB" sz="2000" b="0"/>
        </a:p>
      </dgm:t>
    </dgm:pt>
    <dgm:pt modelId="{1C74EC86-C92A-4D09-9C68-D59024559B6F}">
      <dgm:prSet phldrT="[Text]" custT="1"/>
      <dgm:spPr/>
      <dgm:t>
        <a:bodyPr/>
        <a:lstStyle/>
        <a:p>
          <a:r>
            <a:rPr lang="en-GB" sz="2000" b="0" dirty="0"/>
            <a:t>Find things you enjoy…</a:t>
          </a:r>
        </a:p>
      </dgm:t>
    </dgm:pt>
    <dgm:pt modelId="{43F422B6-4D6C-4300-8793-8C1A8033C3A4}" type="parTrans" cxnId="{F6D2C4BE-E6A4-45A4-998F-FC0C34D79D46}">
      <dgm:prSet/>
      <dgm:spPr/>
      <dgm:t>
        <a:bodyPr/>
        <a:lstStyle/>
        <a:p>
          <a:endParaRPr lang="en-GB" sz="2000" b="0"/>
        </a:p>
      </dgm:t>
    </dgm:pt>
    <dgm:pt modelId="{91F066CF-935C-4D6C-BAA7-F5649DB8F122}" type="sibTrans" cxnId="{F6D2C4BE-E6A4-45A4-998F-FC0C34D79D46}">
      <dgm:prSet/>
      <dgm:spPr/>
      <dgm:t>
        <a:bodyPr/>
        <a:lstStyle/>
        <a:p>
          <a:endParaRPr lang="en-GB" sz="2000" b="0"/>
        </a:p>
      </dgm:t>
    </dgm:pt>
    <dgm:pt modelId="{913521A6-C428-4A1C-AE67-13A70605FF9C}">
      <dgm:prSet phldrT="[Text]" custT="1"/>
      <dgm:spPr/>
      <dgm:t>
        <a:bodyPr/>
        <a:lstStyle/>
        <a:p>
          <a:r>
            <a:rPr lang="en-GB" sz="2000" b="0" dirty="0"/>
            <a:t>It doesn’t have to hurt – exercise should nourish you</a:t>
          </a:r>
        </a:p>
      </dgm:t>
    </dgm:pt>
    <dgm:pt modelId="{DF48F272-FFB4-4874-AD67-1CAFFD577C89}" type="parTrans" cxnId="{5FD0E4E1-5DB5-46B1-B8F7-C2FB45EE2E44}">
      <dgm:prSet/>
      <dgm:spPr/>
      <dgm:t>
        <a:bodyPr/>
        <a:lstStyle/>
        <a:p>
          <a:endParaRPr lang="en-GB" sz="2000" b="0"/>
        </a:p>
      </dgm:t>
    </dgm:pt>
    <dgm:pt modelId="{3F773847-68EB-4856-ADD4-B0D4DC675846}" type="sibTrans" cxnId="{5FD0E4E1-5DB5-46B1-B8F7-C2FB45EE2E44}">
      <dgm:prSet/>
      <dgm:spPr/>
      <dgm:t>
        <a:bodyPr/>
        <a:lstStyle/>
        <a:p>
          <a:endParaRPr lang="en-GB" sz="2000" b="0"/>
        </a:p>
      </dgm:t>
    </dgm:pt>
    <dgm:pt modelId="{1F9DC76E-BA7E-4B14-AB09-0AD91A6D86EB}">
      <dgm:prSet phldrT="[Text]" custT="1"/>
      <dgm:spPr/>
      <dgm:t>
        <a:bodyPr/>
        <a:lstStyle/>
        <a:p>
          <a:r>
            <a:rPr lang="en-GB" sz="2000" b="0" dirty="0"/>
            <a:t>Find an environment where you feel safe</a:t>
          </a:r>
        </a:p>
      </dgm:t>
    </dgm:pt>
    <dgm:pt modelId="{E44260F6-84FA-4B39-A6E0-1DE9F0E0F836}" type="parTrans" cxnId="{8F4EE126-72D0-4B8F-962E-2238702F6922}">
      <dgm:prSet/>
      <dgm:spPr/>
      <dgm:t>
        <a:bodyPr/>
        <a:lstStyle/>
        <a:p>
          <a:endParaRPr lang="en-GB" sz="2000" b="0"/>
        </a:p>
      </dgm:t>
    </dgm:pt>
    <dgm:pt modelId="{29151A45-E27C-4F82-B9C9-EA6449B8047B}" type="sibTrans" cxnId="{8F4EE126-72D0-4B8F-962E-2238702F6922}">
      <dgm:prSet/>
      <dgm:spPr/>
      <dgm:t>
        <a:bodyPr/>
        <a:lstStyle/>
        <a:p>
          <a:endParaRPr lang="en-GB" sz="2000" b="0"/>
        </a:p>
      </dgm:t>
    </dgm:pt>
    <dgm:pt modelId="{A08AEBD9-EC81-4246-AA9F-3DC737130073}">
      <dgm:prSet phldrT="[Text]" custT="1"/>
      <dgm:spPr/>
      <dgm:t>
        <a:bodyPr/>
        <a:lstStyle/>
        <a:p>
          <a:r>
            <a:rPr lang="en-GB" sz="2000" b="0" dirty="0"/>
            <a:t>Find an exercise buddy- accountability</a:t>
          </a:r>
        </a:p>
      </dgm:t>
    </dgm:pt>
    <dgm:pt modelId="{FF44F104-9935-40A2-93AC-2113F527F931}" type="parTrans" cxnId="{34DEFBC0-6EFA-49EB-A531-3CC63893ED70}">
      <dgm:prSet/>
      <dgm:spPr/>
      <dgm:t>
        <a:bodyPr/>
        <a:lstStyle/>
        <a:p>
          <a:endParaRPr lang="en-GB" sz="2000" b="0"/>
        </a:p>
      </dgm:t>
    </dgm:pt>
    <dgm:pt modelId="{37560C00-B1E0-4016-93F4-2107B5ACDF0A}" type="sibTrans" cxnId="{34DEFBC0-6EFA-49EB-A531-3CC63893ED70}">
      <dgm:prSet/>
      <dgm:spPr/>
      <dgm:t>
        <a:bodyPr/>
        <a:lstStyle/>
        <a:p>
          <a:endParaRPr lang="en-GB" sz="2000" b="0"/>
        </a:p>
      </dgm:t>
    </dgm:pt>
    <dgm:pt modelId="{29D781DE-3961-438C-AE79-4957BD92EF51}">
      <dgm:prSet phldrT="[Text]" custT="1"/>
      <dgm:spPr/>
      <dgm:t>
        <a:bodyPr/>
        <a:lstStyle/>
        <a:p>
          <a:r>
            <a:rPr lang="en-GB" sz="2000" b="0" dirty="0"/>
            <a:t>Understand your why/reasons/benefits</a:t>
          </a:r>
        </a:p>
      </dgm:t>
    </dgm:pt>
    <dgm:pt modelId="{279088CF-60F6-4937-8FB5-AB21C59CBF2B}" type="parTrans" cxnId="{68295ECB-2A9B-4D58-B51B-F45A7CDFF0AA}">
      <dgm:prSet/>
      <dgm:spPr/>
      <dgm:t>
        <a:bodyPr/>
        <a:lstStyle/>
        <a:p>
          <a:endParaRPr lang="en-GB" sz="2000" b="0"/>
        </a:p>
      </dgm:t>
    </dgm:pt>
    <dgm:pt modelId="{783B343A-5626-4680-85D4-1E97720DFD0C}" type="sibTrans" cxnId="{68295ECB-2A9B-4D58-B51B-F45A7CDFF0AA}">
      <dgm:prSet/>
      <dgm:spPr/>
      <dgm:t>
        <a:bodyPr/>
        <a:lstStyle/>
        <a:p>
          <a:endParaRPr lang="en-GB" sz="2000" b="0"/>
        </a:p>
      </dgm:t>
    </dgm:pt>
    <dgm:pt modelId="{379D800B-4F41-4303-9BC9-926CC0D7D4B7}">
      <dgm:prSet phldrT="[Text]" custT="1"/>
      <dgm:spPr/>
      <dgm:t>
        <a:bodyPr/>
        <a:lstStyle/>
        <a:p>
          <a:r>
            <a:rPr lang="en-GB" sz="2000" b="0" dirty="0"/>
            <a:t>Build your confidence and competence</a:t>
          </a:r>
        </a:p>
      </dgm:t>
    </dgm:pt>
    <dgm:pt modelId="{47D32F50-8A13-4465-9893-484E7A43A854}" type="parTrans" cxnId="{51A8C0A3-F108-4D83-BBF0-E6799D7C28FC}">
      <dgm:prSet/>
      <dgm:spPr/>
      <dgm:t>
        <a:bodyPr/>
        <a:lstStyle/>
        <a:p>
          <a:endParaRPr lang="en-GB" sz="2000" b="0"/>
        </a:p>
      </dgm:t>
    </dgm:pt>
    <dgm:pt modelId="{4BBCFC6F-2E44-41BC-AA3F-6E84C886B6B8}" type="sibTrans" cxnId="{51A8C0A3-F108-4D83-BBF0-E6799D7C28FC}">
      <dgm:prSet/>
      <dgm:spPr/>
      <dgm:t>
        <a:bodyPr/>
        <a:lstStyle/>
        <a:p>
          <a:endParaRPr lang="en-GB" sz="2000" b="0"/>
        </a:p>
      </dgm:t>
    </dgm:pt>
    <dgm:pt modelId="{37399229-383B-4315-ABE8-76022B530E9F}">
      <dgm:prSet phldrT="[Text]" custT="1"/>
      <dgm:spPr/>
      <dgm:t>
        <a:bodyPr/>
        <a:lstStyle/>
        <a:p>
          <a:r>
            <a:rPr lang="en-GB" sz="2000" b="0" dirty="0"/>
            <a:t>Ditch the guilt</a:t>
          </a:r>
        </a:p>
      </dgm:t>
    </dgm:pt>
    <dgm:pt modelId="{B0900645-7458-43C0-8E58-FBF36A607C17}" type="parTrans" cxnId="{43EF5F1A-5EC1-45CA-8A9E-0C8888A123FA}">
      <dgm:prSet/>
      <dgm:spPr/>
      <dgm:t>
        <a:bodyPr/>
        <a:lstStyle/>
        <a:p>
          <a:endParaRPr lang="en-GB" sz="1400" b="0"/>
        </a:p>
      </dgm:t>
    </dgm:pt>
    <dgm:pt modelId="{3C0E89AE-EE54-4305-8D02-D8C05F154B62}" type="sibTrans" cxnId="{43EF5F1A-5EC1-45CA-8A9E-0C8888A123FA}">
      <dgm:prSet/>
      <dgm:spPr/>
      <dgm:t>
        <a:bodyPr/>
        <a:lstStyle/>
        <a:p>
          <a:endParaRPr lang="en-GB" sz="1400" b="0"/>
        </a:p>
      </dgm:t>
    </dgm:pt>
    <dgm:pt modelId="{CEA2DFAE-D8ED-453C-B72A-9D1FD2649001}" type="pres">
      <dgm:prSet presAssocID="{2D7D30F3-B72A-434F-9F85-7245646C35AD}" presName="Name0" presStyleCnt="0">
        <dgm:presLayoutVars>
          <dgm:dir/>
          <dgm:animLvl val="lvl"/>
          <dgm:resizeHandles val="exact"/>
        </dgm:presLayoutVars>
      </dgm:prSet>
      <dgm:spPr/>
    </dgm:pt>
    <dgm:pt modelId="{DCD784CA-5964-4CCA-8B18-43F1DA2C15A6}" type="pres">
      <dgm:prSet presAssocID="{37399229-383B-4315-ABE8-76022B530E9F}" presName="boxAndChildren" presStyleCnt="0"/>
      <dgm:spPr/>
    </dgm:pt>
    <dgm:pt modelId="{D8B047FE-79A4-497A-981C-2E76D2F159DB}" type="pres">
      <dgm:prSet presAssocID="{37399229-383B-4315-ABE8-76022B530E9F}" presName="parentTextBox" presStyleLbl="node1" presStyleIdx="0" presStyleCnt="8"/>
      <dgm:spPr/>
    </dgm:pt>
    <dgm:pt modelId="{1DD15984-C153-4B1A-83A3-5E7954F53A40}" type="pres">
      <dgm:prSet presAssocID="{4BBCFC6F-2E44-41BC-AA3F-6E84C886B6B8}" presName="sp" presStyleCnt="0"/>
      <dgm:spPr/>
    </dgm:pt>
    <dgm:pt modelId="{C3C96302-FF39-4868-95F6-6FA874DE0863}" type="pres">
      <dgm:prSet presAssocID="{379D800B-4F41-4303-9BC9-926CC0D7D4B7}" presName="arrowAndChildren" presStyleCnt="0"/>
      <dgm:spPr/>
    </dgm:pt>
    <dgm:pt modelId="{27A70B8E-99BF-455C-8FB1-16130EE39E2A}" type="pres">
      <dgm:prSet presAssocID="{379D800B-4F41-4303-9BC9-926CC0D7D4B7}" presName="parentTextArrow" presStyleLbl="node1" presStyleIdx="1" presStyleCnt="8"/>
      <dgm:spPr/>
    </dgm:pt>
    <dgm:pt modelId="{75A21603-D459-4CE1-86A1-882ABF1D5FCF}" type="pres">
      <dgm:prSet presAssocID="{783B343A-5626-4680-85D4-1E97720DFD0C}" presName="sp" presStyleCnt="0"/>
      <dgm:spPr/>
    </dgm:pt>
    <dgm:pt modelId="{0F67952E-96C0-4172-AFD5-D75EA9B21E47}" type="pres">
      <dgm:prSet presAssocID="{29D781DE-3961-438C-AE79-4957BD92EF51}" presName="arrowAndChildren" presStyleCnt="0"/>
      <dgm:spPr/>
    </dgm:pt>
    <dgm:pt modelId="{E7B05F7C-E907-4452-B772-F3A9FDEEE78F}" type="pres">
      <dgm:prSet presAssocID="{29D781DE-3961-438C-AE79-4957BD92EF51}" presName="parentTextArrow" presStyleLbl="node1" presStyleIdx="2" presStyleCnt="8"/>
      <dgm:spPr/>
    </dgm:pt>
    <dgm:pt modelId="{BC33F065-7BFC-4961-8FA5-6ACF07F0C2D1}" type="pres">
      <dgm:prSet presAssocID="{37560C00-B1E0-4016-93F4-2107B5ACDF0A}" presName="sp" presStyleCnt="0"/>
      <dgm:spPr/>
    </dgm:pt>
    <dgm:pt modelId="{DDD0F3ED-1600-4586-8E0D-FC3325EE8FA3}" type="pres">
      <dgm:prSet presAssocID="{A08AEBD9-EC81-4246-AA9F-3DC737130073}" presName="arrowAndChildren" presStyleCnt="0"/>
      <dgm:spPr/>
    </dgm:pt>
    <dgm:pt modelId="{B17BA1E6-7A91-4499-BF61-3A52BD6835AB}" type="pres">
      <dgm:prSet presAssocID="{A08AEBD9-EC81-4246-AA9F-3DC737130073}" presName="parentTextArrow" presStyleLbl="node1" presStyleIdx="3" presStyleCnt="8"/>
      <dgm:spPr/>
    </dgm:pt>
    <dgm:pt modelId="{3A3F347B-971E-4358-A787-12333683506A}" type="pres">
      <dgm:prSet presAssocID="{29151A45-E27C-4F82-B9C9-EA6449B8047B}" presName="sp" presStyleCnt="0"/>
      <dgm:spPr/>
    </dgm:pt>
    <dgm:pt modelId="{A0C3E0DA-C513-4D89-8E90-C0D825F55ACE}" type="pres">
      <dgm:prSet presAssocID="{1F9DC76E-BA7E-4B14-AB09-0AD91A6D86EB}" presName="arrowAndChildren" presStyleCnt="0"/>
      <dgm:spPr/>
    </dgm:pt>
    <dgm:pt modelId="{E742B502-E458-4D93-9B24-6D3C0A97C886}" type="pres">
      <dgm:prSet presAssocID="{1F9DC76E-BA7E-4B14-AB09-0AD91A6D86EB}" presName="parentTextArrow" presStyleLbl="node1" presStyleIdx="4" presStyleCnt="8"/>
      <dgm:spPr/>
    </dgm:pt>
    <dgm:pt modelId="{429AA5F5-0540-49BE-9B33-3F1FD22FA73D}" type="pres">
      <dgm:prSet presAssocID="{3F773847-68EB-4856-ADD4-B0D4DC675846}" presName="sp" presStyleCnt="0"/>
      <dgm:spPr/>
    </dgm:pt>
    <dgm:pt modelId="{39146A9C-93B7-4E90-A0D5-75275896DE43}" type="pres">
      <dgm:prSet presAssocID="{913521A6-C428-4A1C-AE67-13A70605FF9C}" presName="arrowAndChildren" presStyleCnt="0"/>
      <dgm:spPr/>
    </dgm:pt>
    <dgm:pt modelId="{2E14499F-7ADB-4B1E-8FD6-2209211D67AA}" type="pres">
      <dgm:prSet presAssocID="{913521A6-C428-4A1C-AE67-13A70605FF9C}" presName="parentTextArrow" presStyleLbl="node1" presStyleIdx="5" presStyleCnt="8"/>
      <dgm:spPr/>
    </dgm:pt>
    <dgm:pt modelId="{0499785E-7416-45AB-A223-8284F775F190}" type="pres">
      <dgm:prSet presAssocID="{91F066CF-935C-4D6C-BAA7-F5649DB8F122}" presName="sp" presStyleCnt="0"/>
      <dgm:spPr/>
    </dgm:pt>
    <dgm:pt modelId="{798D7A64-8E99-4B2D-817A-1A125539F0C4}" type="pres">
      <dgm:prSet presAssocID="{1C74EC86-C92A-4D09-9C68-D59024559B6F}" presName="arrowAndChildren" presStyleCnt="0"/>
      <dgm:spPr/>
    </dgm:pt>
    <dgm:pt modelId="{F8D1A2D1-0587-4D46-93A3-41E4FF3F8B53}" type="pres">
      <dgm:prSet presAssocID="{1C74EC86-C92A-4D09-9C68-D59024559B6F}" presName="parentTextArrow" presStyleLbl="node1" presStyleIdx="6" presStyleCnt="8"/>
      <dgm:spPr/>
    </dgm:pt>
    <dgm:pt modelId="{A0BE3AC5-7B0C-4DC8-ADA6-7B6CDDF84126}" type="pres">
      <dgm:prSet presAssocID="{D386C3A4-5D07-47D2-9AB9-E9034E5A56B4}" presName="sp" presStyleCnt="0"/>
      <dgm:spPr/>
    </dgm:pt>
    <dgm:pt modelId="{FBA2111A-0D5A-462C-9186-BEDF6EAA7952}" type="pres">
      <dgm:prSet presAssocID="{08B579EB-6300-465B-B523-6546C8A9AE4B}" presName="arrowAndChildren" presStyleCnt="0"/>
      <dgm:spPr/>
    </dgm:pt>
    <dgm:pt modelId="{1A7D3DB6-ADB8-456C-9980-7F9F8E212215}" type="pres">
      <dgm:prSet presAssocID="{08B579EB-6300-465B-B523-6546C8A9AE4B}" presName="parentTextArrow" presStyleLbl="node1" presStyleIdx="7" presStyleCnt="8" custLinFactNeighborY="-1758"/>
      <dgm:spPr/>
    </dgm:pt>
  </dgm:ptLst>
  <dgm:cxnLst>
    <dgm:cxn modelId="{563C6C07-3A68-45A1-B6B9-5D61A4A9B5D0}" type="presOf" srcId="{08B579EB-6300-465B-B523-6546C8A9AE4B}" destId="{1A7D3DB6-ADB8-456C-9980-7F9F8E212215}" srcOrd="0" destOrd="0" presId="urn:microsoft.com/office/officeart/2005/8/layout/process4"/>
    <dgm:cxn modelId="{BB07B408-AEA3-47AA-844E-8A6FC4CD3617}" type="presOf" srcId="{379D800B-4F41-4303-9BC9-926CC0D7D4B7}" destId="{27A70B8E-99BF-455C-8FB1-16130EE39E2A}" srcOrd="0" destOrd="0" presId="urn:microsoft.com/office/officeart/2005/8/layout/process4"/>
    <dgm:cxn modelId="{43EF5F1A-5EC1-45CA-8A9E-0C8888A123FA}" srcId="{2D7D30F3-B72A-434F-9F85-7245646C35AD}" destId="{37399229-383B-4315-ABE8-76022B530E9F}" srcOrd="7" destOrd="0" parTransId="{B0900645-7458-43C0-8E58-FBF36A607C17}" sibTransId="{3C0E89AE-EE54-4305-8D02-D8C05F154B62}"/>
    <dgm:cxn modelId="{DEBBDE1D-0DF4-497E-9941-BF9D1C4C7845}" type="presOf" srcId="{37399229-383B-4315-ABE8-76022B530E9F}" destId="{D8B047FE-79A4-497A-981C-2E76D2F159DB}" srcOrd="0" destOrd="0" presId="urn:microsoft.com/office/officeart/2005/8/layout/process4"/>
    <dgm:cxn modelId="{8F4EE126-72D0-4B8F-962E-2238702F6922}" srcId="{2D7D30F3-B72A-434F-9F85-7245646C35AD}" destId="{1F9DC76E-BA7E-4B14-AB09-0AD91A6D86EB}" srcOrd="3" destOrd="0" parTransId="{E44260F6-84FA-4B39-A6E0-1DE9F0E0F836}" sibTransId="{29151A45-E27C-4F82-B9C9-EA6449B8047B}"/>
    <dgm:cxn modelId="{C5C1BA35-1D2E-4639-BE0A-EC47CB359B9D}" type="presOf" srcId="{29D781DE-3961-438C-AE79-4957BD92EF51}" destId="{E7B05F7C-E907-4452-B772-F3A9FDEEE78F}" srcOrd="0" destOrd="0" presId="urn:microsoft.com/office/officeart/2005/8/layout/process4"/>
    <dgm:cxn modelId="{AD577A5B-3C0B-4601-8BEF-339BEB5CF6A6}" type="presOf" srcId="{1F9DC76E-BA7E-4B14-AB09-0AD91A6D86EB}" destId="{E742B502-E458-4D93-9B24-6D3C0A97C886}" srcOrd="0" destOrd="0" presId="urn:microsoft.com/office/officeart/2005/8/layout/process4"/>
    <dgm:cxn modelId="{05FD4968-84DD-4FAB-AAB8-33223C34768D}" type="presOf" srcId="{1C74EC86-C92A-4D09-9C68-D59024559B6F}" destId="{F8D1A2D1-0587-4D46-93A3-41E4FF3F8B53}" srcOrd="0" destOrd="0" presId="urn:microsoft.com/office/officeart/2005/8/layout/process4"/>
    <dgm:cxn modelId="{51A8C0A3-F108-4D83-BBF0-E6799D7C28FC}" srcId="{2D7D30F3-B72A-434F-9F85-7245646C35AD}" destId="{379D800B-4F41-4303-9BC9-926CC0D7D4B7}" srcOrd="6" destOrd="0" parTransId="{47D32F50-8A13-4465-9893-484E7A43A854}" sibTransId="{4BBCFC6F-2E44-41BC-AA3F-6E84C886B6B8}"/>
    <dgm:cxn modelId="{9613B0A5-7832-4699-A41F-C31CA9BE21A0}" type="presOf" srcId="{A08AEBD9-EC81-4246-AA9F-3DC737130073}" destId="{B17BA1E6-7A91-4499-BF61-3A52BD6835AB}" srcOrd="0" destOrd="0" presId="urn:microsoft.com/office/officeart/2005/8/layout/process4"/>
    <dgm:cxn modelId="{3D88CFA6-6CB3-46AE-A5B9-37C64C88B2DF}" srcId="{2D7D30F3-B72A-434F-9F85-7245646C35AD}" destId="{08B579EB-6300-465B-B523-6546C8A9AE4B}" srcOrd="0" destOrd="0" parTransId="{27736A2B-9A92-4401-AD12-75F31393A6B5}" sibTransId="{D386C3A4-5D07-47D2-9AB9-E9034E5A56B4}"/>
    <dgm:cxn modelId="{1410A1AE-2649-4CFA-A9E1-1AC5ACB20E46}" type="presOf" srcId="{2D7D30F3-B72A-434F-9F85-7245646C35AD}" destId="{CEA2DFAE-D8ED-453C-B72A-9D1FD2649001}" srcOrd="0" destOrd="0" presId="urn:microsoft.com/office/officeart/2005/8/layout/process4"/>
    <dgm:cxn modelId="{F6D2C4BE-E6A4-45A4-998F-FC0C34D79D46}" srcId="{2D7D30F3-B72A-434F-9F85-7245646C35AD}" destId="{1C74EC86-C92A-4D09-9C68-D59024559B6F}" srcOrd="1" destOrd="0" parTransId="{43F422B6-4D6C-4300-8793-8C1A8033C3A4}" sibTransId="{91F066CF-935C-4D6C-BAA7-F5649DB8F122}"/>
    <dgm:cxn modelId="{34DEFBC0-6EFA-49EB-A531-3CC63893ED70}" srcId="{2D7D30F3-B72A-434F-9F85-7245646C35AD}" destId="{A08AEBD9-EC81-4246-AA9F-3DC737130073}" srcOrd="4" destOrd="0" parTransId="{FF44F104-9935-40A2-93AC-2113F527F931}" sibTransId="{37560C00-B1E0-4016-93F4-2107B5ACDF0A}"/>
    <dgm:cxn modelId="{68295ECB-2A9B-4D58-B51B-F45A7CDFF0AA}" srcId="{2D7D30F3-B72A-434F-9F85-7245646C35AD}" destId="{29D781DE-3961-438C-AE79-4957BD92EF51}" srcOrd="5" destOrd="0" parTransId="{279088CF-60F6-4937-8FB5-AB21C59CBF2B}" sibTransId="{783B343A-5626-4680-85D4-1E97720DFD0C}"/>
    <dgm:cxn modelId="{392411CC-DC4D-4E26-A72F-232E71EEB6DC}" type="presOf" srcId="{913521A6-C428-4A1C-AE67-13A70605FF9C}" destId="{2E14499F-7ADB-4B1E-8FD6-2209211D67AA}" srcOrd="0" destOrd="0" presId="urn:microsoft.com/office/officeart/2005/8/layout/process4"/>
    <dgm:cxn modelId="{5FD0E4E1-5DB5-46B1-B8F7-C2FB45EE2E44}" srcId="{2D7D30F3-B72A-434F-9F85-7245646C35AD}" destId="{913521A6-C428-4A1C-AE67-13A70605FF9C}" srcOrd="2" destOrd="0" parTransId="{DF48F272-FFB4-4874-AD67-1CAFFD577C89}" sibTransId="{3F773847-68EB-4856-ADD4-B0D4DC675846}"/>
    <dgm:cxn modelId="{2FC83689-5334-42B6-A280-FB632ADE2F1C}" type="presParOf" srcId="{CEA2DFAE-D8ED-453C-B72A-9D1FD2649001}" destId="{DCD784CA-5964-4CCA-8B18-43F1DA2C15A6}" srcOrd="0" destOrd="0" presId="urn:microsoft.com/office/officeart/2005/8/layout/process4"/>
    <dgm:cxn modelId="{BFA08300-1EDA-4DFC-814E-9BFDDFC96A7B}" type="presParOf" srcId="{DCD784CA-5964-4CCA-8B18-43F1DA2C15A6}" destId="{D8B047FE-79A4-497A-981C-2E76D2F159DB}" srcOrd="0" destOrd="0" presId="urn:microsoft.com/office/officeart/2005/8/layout/process4"/>
    <dgm:cxn modelId="{DE254E08-95C4-45F8-B2A4-B4F9A1DB25CE}" type="presParOf" srcId="{CEA2DFAE-D8ED-453C-B72A-9D1FD2649001}" destId="{1DD15984-C153-4B1A-83A3-5E7954F53A40}" srcOrd="1" destOrd="0" presId="urn:microsoft.com/office/officeart/2005/8/layout/process4"/>
    <dgm:cxn modelId="{D3CD5026-CFF5-445D-8B32-9A804997B7DD}" type="presParOf" srcId="{CEA2DFAE-D8ED-453C-B72A-9D1FD2649001}" destId="{C3C96302-FF39-4868-95F6-6FA874DE0863}" srcOrd="2" destOrd="0" presId="urn:microsoft.com/office/officeart/2005/8/layout/process4"/>
    <dgm:cxn modelId="{E3AE10F7-7405-4002-B224-C36C8177DCE7}" type="presParOf" srcId="{C3C96302-FF39-4868-95F6-6FA874DE0863}" destId="{27A70B8E-99BF-455C-8FB1-16130EE39E2A}" srcOrd="0" destOrd="0" presId="urn:microsoft.com/office/officeart/2005/8/layout/process4"/>
    <dgm:cxn modelId="{BEE55565-35C4-4F5B-993F-D7DDED51F17E}" type="presParOf" srcId="{CEA2DFAE-D8ED-453C-B72A-9D1FD2649001}" destId="{75A21603-D459-4CE1-86A1-882ABF1D5FCF}" srcOrd="3" destOrd="0" presId="urn:microsoft.com/office/officeart/2005/8/layout/process4"/>
    <dgm:cxn modelId="{6EB190F1-F601-4AB4-97B4-D67D165070F9}" type="presParOf" srcId="{CEA2DFAE-D8ED-453C-B72A-9D1FD2649001}" destId="{0F67952E-96C0-4172-AFD5-D75EA9B21E47}" srcOrd="4" destOrd="0" presId="urn:microsoft.com/office/officeart/2005/8/layout/process4"/>
    <dgm:cxn modelId="{B2E5C33A-F64C-495E-9245-6F23A6CC868F}" type="presParOf" srcId="{0F67952E-96C0-4172-AFD5-D75EA9B21E47}" destId="{E7B05F7C-E907-4452-B772-F3A9FDEEE78F}" srcOrd="0" destOrd="0" presId="urn:microsoft.com/office/officeart/2005/8/layout/process4"/>
    <dgm:cxn modelId="{D33AACFE-58E2-400D-91F3-2CD2B6D3A530}" type="presParOf" srcId="{CEA2DFAE-D8ED-453C-B72A-9D1FD2649001}" destId="{BC33F065-7BFC-4961-8FA5-6ACF07F0C2D1}" srcOrd="5" destOrd="0" presId="urn:microsoft.com/office/officeart/2005/8/layout/process4"/>
    <dgm:cxn modelId="{ECD1BFAC-925B-4EA1-9E46-5D324D70EA6C}" type="presParOf" srcId="{CEA2DFAE-D8ED-453C-B72A-9D1FD2649001}" destId="{DDD0F3ED-1600-4586-8E0D-FC3325EE8FA3}" srcOrd="6" destOrd="0" presId="urn:microsoft.com/office/officeart/2005/8/layout/process4"/>
    <dgm:cxn modelId="{3A0461B5-34D6-4938-AFE5-591902872219}" type="presParOf" srcId="{DDD0F3ED-1600-4586-8E0D-FC3325EE8FA3}" destId="{B17BA1E6-7A91-4499-BF61-3A52BD6835AB}" srcOrd="0" destOrd="0" presId="urn:microsoft.com/office/officeart/2005/8/layout/process4"/>
    <dgm:cxn modelId="{09CB9B36-ECB9-4D40-8270-397753ED6E9E}" type="presParOf" srcId="{CEA2DFAE-D8ED-453C-B72A-9D1FD2649001}" destId="{3A3F347B-971E-4358-A787-12333683506A}" srcOrd="7" destOrd="0" presId="urn:microsoft.com/office/officeart/2005/8/layout/process4"/>
    <dgm:cxn modelId="{5B485D91-429F-4FB2-B420-CC6552488C87}" type="presParOf" srcId="{CEA2DFAE-D8ED-453C-B72A-9D1FD2649001}" destId="{A0C3E0DA-C513-4D89-8E90-C0D825F55ACE}" srcOrd="8" destOrd="0" presId="urn:microsoft.com/office/officeart/2005/8/layout/process4"/>
    <dgm:cxn modelId="{23A42DFB-353C-4C28-9705-7C7BD0D552FA}" type="presParOf" srcId="{A0C3E0DA-C513-4D89-8E90-C0D825F55ACE}" destId="{E742B502-E458-4D93-9B24-6D3C0A97C886}" srcOrd="0" destOrd="0" presId="urn:microsoft.com/office/officeart/2005/8/layout/process4"/>
    <dgm:cxn modelId="{5785C780-42AC-4592-AB95-F729DDD85E5C}" type="presParOf" srcId="{CEA2DFAE-D8ED-453C-B72A-9D1FD2649001}" destId="{429AA5F5-0540-49BE-9B33-3F1FD22FA73D}" srcOrd="9" destOrd="0" presId="urn:microsoft.com/office/officeart/2005/8/layout/process4"/>
    <dgm:cxn modelId="{33186B71-8443-4C9C-85EF-28699B627DEE}" type="presParOf" srcId="{CEA2DFAE-D8ED-453C-B72A-9D1FD2649001}" destId="{39146A9C-93B7-4E90-A0D5-75275896DE43}" srcOrd="10" destOrd="0" presId="urn:microsoft.com/office/officeart/2005/8/layout/process4"/>
    <dgm:cxn modelId="{6CF22A8C-C343-487A-9561-C92E2575F704}" type="presParOf" srcId="{39146A9C-93B7-4E90-A0D5-75275896DE43}" destId="{2E14499F-7ADB-4B1E-8FD6-2209211D67AA}" srcOrd="0" destOrd="0" presId="urn:microsoft.com/office/officeart/2005/8/layout/process4"/>
    <dgm:cxn modelId="{1C55DBED-2166-48BB-83BE-8B5E1507F9DE}" type="presParOf" srcId="{CEA2DFAE-D8ED-453C-B72A-9D1FD2649001}" destId="{0499785E-7416-45AB-A223-8284F775F190}" srcOrd="11" destOrd="0" presId="urn:microsoft.com/office/officeart/2005/8/layout/process4"/>
    <dgm:cxn modelId="{CB5C231A-1EB7-4ED5-94E2-320B85EB69A0}" type="presParOf" srcId="{CEA2DFAE-D8ED-453C-B72A-9D1FD2649001}" destId="{798D7A64-8E99-4B2D-817A-1A125539F0C4}" srcOrd="12" destOrd="0" presId="urn:microsoft.com/office/officeart/2005/8/layout/process4"/>
    <dgm:cxn modelId="{C15E9364-2FD6-44CB-9793-BAC42BCE641E}" type="presParOf" srcId="{798D7A64-8E99-4B2D-817A-1A125539F0C4}" destId="{F8D1A2D1-0587-4D46-93A3-41E4FF3F8B53}" srcOrd="0" destOrd="0" presId="urn:microsoft.com/office/officeart/2005/8/layout/process4"/>
    <dgm:cxn modelId="{734D364F-0F99-4A26-A5FF-545D8A87C1B4}" type="presParOf" srcId="{CEA2DFAE-D8ED-453C-B72A-9D1FD2649001}" destId="{A0BE3AC5-7B0C-4DC8-ADA6-7B6CDDF84126}" srcOrd="13" destOrd="0" presId="urn:microsoft.com/office/officeart/2005/8/layout/process4"/>
    <dgm:cxn modelId="{69282CAC-734C-42F2-ACF1-7D020409A62E}" type="presParOf" srcId="{CEA2DFAE-D8ED-453C-B72A-9D1FD2649001}" destId="{FBA2111A-0D5A-462C-9186-BEDF6EAA7952}" srcOrd="14" destOrd="0" presId="urn:microsoft.com/office/officeart/2005/8/layout/process4"/>
    <dgm:cxn modelId="{783934EB-704B-4482-9923-AF5C5C8014AB}" type="presParOf" srcId="{FBA2111A-0D5A-462C-9186-BEDF6EAA7952}" destId="{1A7D3DB6-ADB8-456C-9980-7F9F8E21221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0A7262-E3C7-466A-92A1-89661AB28AD8}">
      <dsp:nvSpPr>
        <dsp:cNvPr id="0" name=""/>
        <dsp:cNvSpPr/>
      </dsp:nvSpPr>
      <dsp:spPr>
        <a:xfrm>
          <a:off x="2805612" y="3535839"/>
          <a:ext cx="1888877" cy="188887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Stoma</a:t>
          </a:r>
        </a:p>
      </dsp:txBody>
      <dsp:txXfrm>
        <a:off x="3082232" y="3812459"/>
        <a:ext cx="1335637" cy="1335637"/>
      </dsp:txXfrm>
    </dsp:sp>
    <dsp:sp modelId="{13101E8C-FFBE-4055-8A00-06493DF3C21C}">
      <dsp:nvSpPr>
        <dsp:cNvPr id="0" name=""/>
        <dsp:cNvSpPr/>
      </dsp:nvSpPr>
      <dsp:spPr>
        <a:xfrm rot="10783373">
          <a:off x="613610" y="4221274"/>
          <a:ext cx="2071464" cy="5383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9C277-3297-428B-B1E6-C5359A1F442A}">
      <dsp:nvSpPr>
        <dsp:cNvPr id="0" name=""/>
        <dsp:cNvSpPr/>
      </dsp:nvSpPr>
      <dsp:spPr>
        <a:xfrm>
          <a:off x="27055" y="3903054"/>
          <a:ext cx="1173134" cy="11847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Specific rehab exercises after surgery</a:t>
          </a:r>
        </a:p>
      </dsp:txBody>
      <dsp:txXfrm>
        <a:off x="61415" y="3937414"/>
        <a:ext cx="1104414" cy="1116068"/>
      </dsp:txXfrm>
    </dsp:sp>
    <dsp:sp modelId="{851B247A-7C8D-4FB6-977E-052BF951A5F1}">
      <dsp:nvSpPr>
        <dsp:cNvPr id="0" name=""/>
        <dsp:cNvSpPr/>
      </dsp:nvSpPr>
      <dsp:spPr>
        <a:xfrm rot="12591552">
          <a:off x="898177" y="3166837"/>
          <a:ext cx="2065650" cy="5383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899998"/>
            <a:satOff val="-14133"/>
            <a:lumOff val="-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2112B-B739-40B3-97DF-7EBAB80F55DE}">
      <dsp:nvSpPr>
        <dsp:cNvPr id="0" name=""/>
        <dsp:cNvSpPr/>
      </dsp:nvSpPr>
      <dsp:spPr>
        <a:xfrm>
          <a:off x="356611" y="2369987"/>
          <a:ext cx="1357345" cy="1103604"/>
        </a:xfrm>
        <a:prstGeom prst="roundRect">
          <a:avLst>
            <a:gd name="adj" fmla="val 10000"/>
          </a:avLst>
        </a:prstGeom>
        <a:solidFill>
          <a:schemeClr val="accent4">
            <a:hueOff val="-899998"/>
            <a:satOff val="-14133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Muscle/ Bone Density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Body weight</a:t>
          </a:r>
        </a:p>
      </dsp:txBody>
      <dsp:txXfrm>
        <a:off x="388934" y="2402310"/>
        <a:ext cx="1292699" cy="1038958"/>
      </dsp:txXfrm>
    </dsp:sp>
    <dsp:sp modelId="{59D2E1D9-4B9D-4B36-85BE-0B52AE376483}">
      <dsp:nvSpPr>
        <dsp:cNvPr id="0" name=""/>
        <dsp:cNvSpPr/>
      </dsp:nvSpPr>
      <dsp:spPr>
        <a:xfrm rot="14402028">
          <a:off x="1670714" y="2394738"/>
          <a:ext cx="2064161" cy="5383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799995"/>
            <a:satOff val="-28265"/>
            <a:lumOff val="-26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86607-FD1C-4E90-8FB6-189B0D80B520}">
      <dsp:nvSpPr>
        <dsp:cNvPr id="0" name=""/>
        <dsp:cNvSpPr/>
      </dsp:nvSpPr>
      <dsp:spPr>
        <a:xfrm>
          <a:off x="1526175" y="1240905"/>
          <a:ext cx="1322214" cy="1057771"/>
        </a:xfrm>
        <a:prstGeom prst="roundRect">
          <a:avLst>
            <a:gd name="adj" fmla="val 10000"/>
          </a:avLst>
        </a:prstGeom>
        <a:solidFill>
          <a:schemeClr val="accent4">
            <a:hueOff val="-1799995"/>
            <a:satOff val="-28265"/>
            <a:lumOff val="-26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Reduce hernia risk</a:t>
          </a:r>
        </a:p>
      </dsp:txBody>
      <dsp:txXfrm>
        <a:off x="1557156" y="1271886"/>
        <a:ext cx="1260252" cy="995809"/>
      </dsp:txXfrm>
    </dsp:sp>
    <dsp:sp modelId="{CE16FDC9-24C3-409B-AC8C-943D012DB59A}">
      <dsp:nvSpPr>
        <dsp:cNvPr id="0" name=""/>
        <dsp:cNvSpPr/>
      </dsp:nvSpPr>
      <dsp:spPr>
        <a:xfrm rot="16211952">
          <a:off x="2723645" y="2112660"/>
          <a:ext cx="2067403" cy="5383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699993"/>
            <a:satOff val="-42398"/>
            <a:lumOff val="-39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6D278F-1A60-4D20-8ED7-B227EC876B6A}">
      <dsp:nvSpPr>
        <dsp:cNvPr id="0" name=""/>
        <dsp:cNvSpPr/>
      </dsp:nvSpPr>
      <dsp:spPr>
        <a:xfrm>
          <a:off x="3099834" y="819244"/>
          <a:ext cx="1322214" cy="1057771"/>
        </a:xfrm>
        <a:prstGeom prst="roundRect">
          <a:avLst>
            <a:gd name="adj" fmla="val 10000"/>
          </a:avLst>
        </a:prstGeom>
        <a:solidFill>
          <a:schemeClr val="accent4">
            <a:hueOff val="-2699993"/>
            <a:satOff val="-42398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Manage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reduce fatigue</a:t>
          </a:r>
        </a:p>
      </dsp:txBody>
      <dsp:txXfrm>
        <a:off x="3130815" y="850225"/>
        <a:ext cx="1260252" cy="995809"/>
      </dsp:txXfrm>
    </dsp:sp>
    <dsp:sp modelId="{91553304-5DCA-4537-A41C-7993E211DEE0}">
      <dsp:nvSpPr>
        <dsp:cNvPr id="0" name=""/>
        <dsp:cNvSpPr/>
      </dsp:nvSpPr>
      <dsp:spPr>
        <a:xfrm rot="18018631">
          <a:off x="3773868" y="2396084"/>
          <a:ext cx="2074494" cy="5383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3599990"/>
            <a:satOff val="-56531"/>
            <a:lumOff val="-52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E7157-D23D-4561-B9FA-6FEE6F576DB9}">
      <dsp:nvSpPr>
        <dsp:cNvPr id="0" name=""/>
        <dsp:cNvSpPr/>
      </dsp:nvSpPr>
      <dsp:spPr>
        <a:xfrm>
          <a:off x="4673493" y="1240905"/>
          <a:ext cx="1322214" cy="1057771"/>
        </a:xfrm>
        <a:prstGeom prst="roundRect">
          <a:avLst>
            <a:gd name="adj" fmla="val 10000"/>
          </a:avLst>
        </a:prstGeom>
        <a:solidFill>
          <a:schemeClr val="accent4">
            <a:hueOff val="-3599990"/>
            <a:satOff val="-56531"/>
            <a:lumOff val="-52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Recover from cope with treatment</a:t>
          </a:r>
        </a:p>
      </dsp:txBody>
      <dsp:txXfrm>
        <a:off x="4704474" y="1271886"/>
        <a:ext cx="1260252" cy="995809"/>
      </dsp:txXfrm>
    </dsp:sp>
    <dsp:sp modelId="{EF966465-14D2-442D-8027-CAD4E244F803}">
      <dsp:nvSpPr>
        <dsp:cNvPr id="0" name=""/>
        <dsp:cNvSpPr/>
      </dsp:nvSpPr>
      <dsp:spPr>
        <a:xfrm rot="19820285">
          <a:off x="4539592" y="3168171"/>
          <a:ext cx="2083517" cy="5383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99988"/>
            <a:satOff val="-70663"/>
            <a:lumOff val="-65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00F78-B4D1-48C4-B54C-2B8BEDCBFFC8}">
      <dsp:nvSpPr>
        <dsp:cNvPr id="0" name=""/>
        <dsp:cNvSpPr/>
      </dsp:nvSpPr>
      <dsp:spPr>
        <a:xfrm>
          <a:off x="5825491" y="2392903"/>
          <a:ext cx="1322214" cy="1057771"/>
        </a:xfrm>
        <a:prstGeom prst="roundRect">
          <a:avLst>
            <a:gd name="adj" fmla="val 10000"/>
          </a:avLst>
        </a:prstGeom>
        <a:solidFill>
          <a:schemeClr val="accent4">
            <a:hueOff val="-4499988"/>
            <a:satOff val="-70663"/>
            <a:lumOff val="-65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Survivorship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Reduced risk of recurrence</a:t>
          </a:r>
        </a:p>
      </dsp:txBody>
      <dsp:txXfrm>
        <a:off x="5856472" y="2423884"/>
        <a:ext cx="1260252" cy="995809"/>
      </dsp:txXfrm>
    </dsp:sp>
    <dsp:sp modelId="{B321B5E7-5DD0-4C23-A0B9-4E695F354FE9}">
      <dsp:nvSpPr>
        <dsp:cNvPr id="0" name=""/>
        <dsp:cNvSpPr/>
      </dsp:nvSpPr>
      <dsp:spPr>
        <a:xfrm rot="16513">
          <a:off x="4816224" y="4221259"/>
          <a:ext cx="2092046" cy="53833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5399985"/>
            <a:satOff val="-84796"/>
            <a:lumOff val="-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58B49-6416-43AA-A366-C113C507FA4D}">
      <dsp:nvSpPr>
        <dsp:cNvPr id="0" name=""/>
        <dsp:cNvSpPr/>
      </dsp:nvSpPr>
      <dsp:spPr>
        <a:xfrm>
          <a:off x="6222572" y="3792009"/>
          <a:ext cx="1371373" cy="1406878"/>
        </a:xfrm>
        <a:prstGeom prst="roundRect">
          <a:avLst>
            <a:gd name="adj" fmla="val 10000"/>
          </a:avLst>
        </a:prstGeom>
        <a:solidFill>
          <a:schemeClr val="accent4">
            <a:hueOff val="-5399985"/>
            <a:satOff val="-84796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Rebuild confidence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Body Image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Mental wellbeing</a:t>
          </a:r>
        </a:p>
      </dsp:txBody>
      <dsp:txXfrm>
        <a:off x="6262738" y="3832175"/>
        <a:ext cx="1291041" cy="1326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00FDA-F433-4B11-A8B4-404A959BE39C}">
      <dsp:nvSpPr>
        <dsp:cNvPr id="0" name=""/>
        <dsp:cNvSpPr/>
      </dsp:nvSpPr>
      <dsp:spPr>
        <a:xfrm>
          <a:off x="2388673" y="0"/>
          <a:ext cx="2388673" cy="1342943"/>
        </a:xfrm>
        <a:prstGeom prst="trapezoid">
          <a:avLst>
            <a:gd name="adj" fmla="val 8893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Exercise - Sports</a:t>
          </a:r>
        </a:p>
      </dsp:txBody>
      <dsp:txXfrm>
        <a:off x="2388673" y="0"/>
        <a:ext cx="2388673" cy="1342943"/>
      </dsp:txXfrm>
    </dsp:sp>
    <dsp:sp modelId="{2BA9A419-E578-4950-81AA-F9C3613DCB3B}">
      <dsp:nvSpPr>
        <dsp:cNvPr id="0" name=""/>
        <dsp:cNvSpPr/>
      </dsp:nvSpPr>
      <dsp:spPr>
        <a:xfrm>
          <a:off x="1194336" y="1342942"/>
          <a:ext cx="4777346" cy="1342943"/>
        </a:xfrm>
        <a:prstGeom prst="trapezoid">
          <a:avLst>
            <a:gd name="adj" fmla="val 88934"/>
          </a:avLst>
        </a:prstGeom>
        <a:solidFill>
          <a:schemeClr val="accent4">
            <a:hueOff val="-2699993"/>
            <a:satOff val="-42398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Daily activities –housework -walking – movement - gardening</a:t>
          </a:r>
        </a:p>
      </dsp:txBody>
      <dsp:txXfrm>
        <a:off x="2030372" y="1342942"/>
        <a:ext cx="3105275" cy="1342943"/>
      </dsp:txXfrm>
    </dsp:sp>
    <dsp:sp modelId="{1492011E-842A-4541-A5B7-0F80145C65C7}">
      <dsp:nvSpPr>
        <dsp:cNvPr id="0" name=""/>
        <dsp:cNvSpPr/>
      </dsp:nvSpPr>
      <dsp:spPr>
        <a:xfrm>
          <a:off x="0" y="2685885"/>
          <a:ext cx="7166019" cy="1342943"/>
        </a:xfrm>
        <a:prstGeom prst="trapezoid">
          <a:avLst>
            <a:gd name="adj" fmla="val 88934"/>
          </a:avLst>
        </a:prstGeom>
        <a:solidFill>
          <a:schemeClr val="accent4">
            <a:hueOff val="-5399985"/>
            <a:satOff val="-84796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Core Rehab – Restores Confidence – Reduces hernia risk</a:t>
          </a:r>
        </a:p>
      </dsp:txBody>
      <dsp:txXfrm>
        <a:off x="1254053" y="2685885"/>
        <a:ext cx="4657913" cy="13429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B047FE-79A4-497A-981C-2E76D2F159DB}">
      <dsp:nvSpPr>
        <dsp:cNvPr id="0" name=""/>
        <dsp:cNvSpPr/>
      </dsp:nvSpPr>
      <dsp:spPr>
        <a:xfrm>
          <a:off x="0" y="3901832"/>
          <a:ext cx="8332631" cy="36584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Ditch the guilt</a:t>
          </a:r>
        </a:p>
      </dsp:txBody>
      <dsp:txXfrm>
        <a:off x="0" y="3901832"/>
        <a:ext cx="8332631" cy="365845"/>
      </dsp:txXfrm>
    </dsp:sp>
    <dsp:sp modelId="{27A70B8E-99BF-455C-8FB1-16130EE39E2A}">
      <dsp:nvSpPr>
        <dsp:cNvPr id="0" name=""/>
        <dsp:cNvSpPr/>
      </dsp:nvSpPr>
      <dsp:spPr>
        <a:xfrm rot="10800000">
          <a:off x="0" y="3344650"/>
          <a:ext cx="8332631" cy="562669"/>
        </a:xfrm>
        <a:prstGeom prst="upArrowCallout">
          <a:avLst/>
        </a:prstGeom>
        <a:solidFill>
          <a:schemeClr val="accent3">
            <a:hueOff val="1506128"/>
            <a:satOff val="-742"/>
            <a:lumOff val="26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Build your confidence and competence</a:t>
          </a:r>
        </a:p>
      </dsp:txBody>
      <dsp:txXfrm rot="10800000">
        <a:off x="0" y="3344650"/>
        <a:ext cx="8332631" cy="365605"/>
      </dsp:txXfrm>
    </dsp:sp>
    <dsp:sp modelId="{E7B05F7C-E907-4452-B772-F3A9FDEEE78F}">
      <dsp:nvSpPr>
        <dsp:cNvPr id="0" name=""/>
        <dsp:cNvSpPr/>
      </dsp:nvSpPr>
      <dsp:spPr>
        <a:xfrm rot="10800000">
          <a:off x="0" y="2787468"/>
          <a:ext cx="8332631" cy="562669"/>
        </a:xfrm>
        <a:prstGeom prst="upArrowCallout">
          <a:avLst/>
        </a:prstGeom>
        <a:solidFill>
          <a:schemeClr val="accent3">
            <a:hueOff val="3012256"/>
            <a:satOff val="-1484"/>
            <a:lumOff val="52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Understand your why/reasons/benefits</a:t>
          </a:r>
        </a:p>
      </dsp:txBody>
      <dsp:txXfrm rot="10800000">
        <a:off x="0" y="2787468"/>
        <a:ext cx="8332631" cy="365605"/>
      </dsp:txXfrm>
    </dsp:sp>
    <dsp:sp modelId="{B17BA1E6-7A91-4499-BF61-3A52BD6835AB}">
      <dsp:nvSpPr>
        <dsp:cNvPr id="0" name=""/>
        <dsp:cNvSpPr/>
      </dsp:nvSpPr>
      <dsp:spPr>
        <a:xfrm rot="10800000">
          <a:off x="0" y="2230285"/>
          <a:ext cx="8332631" cy="562669"/>
        </a:xfrm>
        <a:prstGeom prst="upArrowCallout">
          <a:avLst/>
        </a:prstGeom>
        <a:solidFill>
          <a:schemeClr val="accent3">
            <a:hueOff val="4518385"/>
            <a:satOff val="-2226"/>
            <a:lumOff val="78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Find an exercise buddy- accountability</a:t>
          </a:r>
        </a:p>
      </dsp:txBody>
      <dsp:txXfrm rot="10800000">
        <a:off x="0" y="2230285"/>
        <a:ext cx="8332631" cy="365605"/>
      </dsp:txXfrm>
    </dsp:sp>
    <dsp:sp modelId="{E742B502-E458-4D93-9B24-6D3C0A97C886}">
      <dsp:nvSpPr>
        <dsp:cNvPr id="0" name=""/>
        <dsp:cNvSpPr/>
      </dsp:nvSpPr>
      <dsp:spPr>
        <a:xfrm rot="10800000">
          <a:off x="0" y="1673103"/>
          <a:ext cx="8332631" cy="562669"/>
        </a:xfrm>
        <a:prstGeom prst="upArrowCallout">
          <a:avLst/>
        </a:prstGeom>
        <a:solidFill>
          <a:schemeClr val="accent3">
            <a:hueOff val="6024513"/>
            <a:satOff val="-2967"/>
            <a:lumOff val="105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Find an environment where you feel safe</a:t>
          </a:r>
        </a:p>
      </dsp:txBody>
      <dsp:txXfrm rot="10800000">
        <a:off x="0" y="1673103"/>
        <a:ext cx="8332631" cy="365605"/>
      </dsp:txXfrm>
    </dsp:sp>
    <dsp:sp modelId="{2E14499F-7ADB-4B1E-8FD6-2209211D67AA}">
      <dsp:nvSpPr>
        <dsp:cNvPr id="0" name=""/>
        <dsp:cNvSpPr/>
      </dsp:nvSpPr>
      <dsp:spPr>
        <a:xfrm rot="10800000">
          <a:off x="0" y="1115921"/>
          <a:ext cx="8332631" cy="562669"/>
        </a:xfrm>
        <a:prstGeom prst="upArrowCallout">
          <a:avLst/>
        </a:prstGeom>
        <a:solidFill>
          <a:schemeClr val="accent3">
            <a:hueOff val="7530641"/>
            <a:satOff val="-3709"/>
            <a:lumOff val="131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It doesn’t have to hurt – exercise should nourish you</a:t>
          </a:r>
        </a:p>
      </dsp:txBody>
      <dsp:txXfrm rot="10800000">
        <a:off x="0" y="1115921"/>
        <a:ext cx="8332631" cy="365605"/>
      </dsp:txXfrm>
    </dsp:sp>
    <dsp:sp modelId="{F8D1A2D1-0587-4D46-93A3-41E4FF3F8B53}">
      <dsp:nvSpPr>
        <dsp:cNvPr id="0" name=""/>
        <dsp:cNvSpPr/>
      </dsp:nvSpPr>
      <dsp:spPr>
        <a:xfrm rot="10800000">
          <a:off x="0" y="558739"/>
          <a:ext cx="8332631" cy="562669"/>
        </a:xfrm>
        <a:prstGeom prst="upArrowCallout">
          <a:avLst/>
        </a:prstGeom>
        <a:solidFill>
          <a:schemeClr val="accent3">
            <a:hueOff val="9036769"/>
            <a:satOff val="-4451"/>
            <a:lumOff val="157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Find things you enjoy…</a:t>
          </a:r>
        </a:p>
      </dsp:txBody>
      <dsp:txXfrm rot="10800000">
        <a:off x="0" y="558739"/>
        <a:ext cx="8332631" cy="365605"/>
      </dsp:txXfrm>
    </dsp:sp>
    <dsp:sp modelId="{1A7D3DB6-ADB8-456C-9980-7F9F8E212215}">
      <dsp:nvSpPr>
        <dsp:cNvPr id="0" name=""/>
        <dsp:cNvSpPr/>
      </dsp:nvSpPr>
      <dsp:spPr>
        <a:xfrm rot="10800000">
          <a:off x="0" y="0"/>
          <a:ext cx="8332631" cy="562669"/>
        </a:xfrm>
        <a:prstGeom prst="upArrowCallout">
          <a:avLst/>
        </a:prstGeom>
        <a:solidFill>
          <a:schemeClr val="accent3">
            <a:hueOff val="10542897"/>
            <a:satOff val="-5193"/>
            <a:lumOff val="184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10 minutes is all you need </a:t>
          </a:r>
        </a:p>
      </dsp:txBody>
      <dsp:txXfrm rot="10800000">
        <a:off x="0" y="0"/>
        <a:ext cx="8332631" cy="365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ED739-338F-4CDF-92F7-1ECE7D7B416F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C502-635C-4E60-8E4B-426DB1688E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452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C502-635C-4E60-8E4B-426DB1688E2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14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C502-635C-4E60-8E4B-426DB1688E2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25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7A1B8-509B-0DEF-F2B7-F1656E3B1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E2120-13E3-E7F8-58F1-E87B3ECAB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8DC6B-56AB-180A-FA22-0ED4B6B07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F090F-DF01-C726-4579-19A5BF03C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C5620-5C82-12ED-3AAB-68056974A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83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363C0-0123-2A4F-5AEB-F5CFBBB7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CFCB0-1CE4-33DC-FC71-F99B50298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43179-51E5-D72C-87A3-6316612E6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A23F7-1D33-D19D-FA6C-7FD1D78B1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2A21F-DE77-E425-EAA3-FAA8D0B64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15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BFF8A3-AA44-8780-D475-2799F7C8B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D2507E-D2C4-C77D-8469-80DDFCE31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E4879-46C0-021B-4ADF-68F7FAC0D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3EEAE-5176-9329-669B-6CA491669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F384C-15CB-7D29-480C-38FF16C19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13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2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6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70316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995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868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2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3984401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FA1846-DA80-1C48-A609-854EA85C59AD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542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396" y="2011680"/>
            <a:ext cx="48768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2011680"/>
            <a:ext cx="48768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58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913470"/>
            <a:ext cx="48768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656566"/>
            <a:ext cx="48768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571" y="1913470"/>
            <a:ext cx="48768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0571" y="2656564"/>
            <a:ext cx="48768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05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94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6262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48840"/>
            <a:ext cx="6096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56757" y="2147488"/>
            <a:ext cx="341376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18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B1D15-E5E6-1468-14A5-A603F507E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92298-8F29-0C9A-8DC8-6960F3251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22AA7-A9E5-45A5-E1D7-875E45FC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0912E-4CEC-8FD1-6D4F-99F8800C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A57EC-99A5-AB89-C637-7606C55E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114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0" y="2211494"/>
            <a:ext cx="633984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47135" y="2150621"/>
            <a:ext cx="341376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20431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140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5" y="609600"/>
            <a:ext cx="240238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09600"/>
            <a:ext cx="7973291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422856"/>
            <a:ext cx="2743196" cy="365125"/>
          </a:xfrm>
        </p:spPr>
        <p:txBody>
          <a:bodyPr/>
          <a:lstStyle/>
          <a:p>
            <a:fld id="{ED62726E-379B-B349-9EED-81ED093FA806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6" y="6422856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50" y="6422856"/>
            <a:ext cx="87975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1898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260" y="365127"/>
            <a:ext cx="11123483" cy="7341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259" y="1415642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05C94DE-238E-6943-9D2A-07FFAC7936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52067" y="1416050"/>
            <a:ext cx="5801240" cy="435093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082DB57-14D9-1245-B56B-88EB7BC680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574" y="6290986"/>
            <a:ext cx="5513916" cy="3683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14778"/>
                </a:solidFill>
              </a:defRPr>
            </a:lvl1pPr>
          </a:lstStyle>
          <a:p>
            <a:pPr lvl="0"/>
            <a:r>
              <a:rPr lang="en-GB" dirty="0" err="1"/>
              <a:t>meplus.convatec.co.uk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12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45E97-2C25-92C3-143F-5DAD29155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18743-5AB7-1924-560D-B480AFF4E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A2F82-B166-5A1F-6859-5B5381AEA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5E537-B07B-67A8-BA59-E1D95B0B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E2D6C-B9F7-E54D-7FDB-BB20442D3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81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45186-F520-551B-C7D3-CF6E6FF8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1B2DA-A298-6BF4-B9CB-9EE9DD794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29698-5906-15ED-8B9E-44FB81970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D0BF7-2C48-3428-C00D-996599EF4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A4DBF-E6B0-48E3-6BFA-9E38C3E15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DFDC82-897A-5824-430D-F91E46BA1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56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44FDD-66F7-E1D3-FC9F-0E3C1CECC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335E9-642E-B9BC-CC6D-3678A90DA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00E269-BD74-F69C-AA07-FFECC24F5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21B881-99FD-B19B-7BD4-A698422F39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D2CAC0-7F6B-FA18-0B86-3B8D2529C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187F9C-E7D8-B62D-915B-0256E30FF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132228-83FF-1D20-3B51-F2C93BD1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4AAF19-4003-C18A-50FF-29E0B350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551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F3EB3-741C-15AE-DA54-A69E63DC9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2F7A24-8086-77B8-47E3-1C87379DD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4132F1-41DA-CABB-91EF-030E8B3CA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8E703B-F311-98F9-5BCA-9CB434F79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80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6F56A7-7047-110D-A3EC-32293A21B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8EB2CC-F291-95E7-3991-2B1B7CB7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EE874-7AEF-B41B-211C-086C2E0E1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25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1CF23-C5F4-6DF2-A723-358A6A86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E0632-5AE3-7372-FE2E-04039F2B5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5D2C1-5EB7-C796-02E3-22977BA62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F6E5E-B710-98F6-9B00-445E2633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93F8A-E44B-AED1-EB38-E0CFAA212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E0B74-87B3-BA95-8177-23209C52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27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CF216-DE25-236B-718B-A4D812BD4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EB02C9-CE19-A427-61A4-320198DD97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79E5D-10D4-B6F1-FF99-0889A3924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890F0-F64B-DC2E-00CB-0FCAB8CD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C6444-D58F-1E9C-38C7-BC4B8140C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64AD9-518D-6C93-6296-C89AC06F9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59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C9C878-8002-8FE7-64CC-77A90AF89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BB2CF-3E57-60B2-FCBA-041BD15FC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7823C-B988-5784-CA20-A2C92068E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12F913-32AB-427B-855E-7FCEE365608D}" type="datetimeFigureOut">
              <a:rPr lang="en-GB" smtClean="0"/>
              <a:t>30/05/2026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788D8-5903-C6FD-B498-916523F2C2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4EC3E-A7F8-9449-A3A3-9A58CEC85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A087AA-B666-4A86-8A8C-538C15822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11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359" y="284176"/>
            <a:ext cx="103632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359" y="2011680"/>
            <a:ext cx="103632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8744" y="6422856"/>
            <a:ext cx="3460057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001" y="6422856"/>
            <a:ext cx="54141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0185" y="6422856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791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ostomystudio.co.uk/charitable-funding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1E394-87EE-134A-250B-AFD4C31EB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359" y="2296885"/>
            <a:ext cx="10363200" cy="40821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err="1">
                <a:latin typeface="Aptos" panose="020B0004020202020204" pitchFamily="34" charset="0"/>
              </a:rPr>
              <a:t>ExPASS</a:t>
            </a:r>
            <a:r>
              <a:rPr lang="en-GB" sz="2800" dirty="0">
                <a:latin typeface="Aptos" panose="020B0004020202020204" pitchFamily="34" charset="0"/>
              </a:rPr>
              <a:t> (</a:t>
            </a:r>
            <a:r>
              <a:rPr lang="en-GB" sz="2800" u="sng" dirty="0">
                <a:latin typeface="Aptos" panose="020B0004020202020204" pitchFamily="34" charset="0"/>
              </a:rPr>
              <a:t>Ex</a:t>
            </a:r>
            <a:r>
              <a:rPr lang="en-GB" sz="2800" dirty="0">
                <a:latin typeface="Aptos" panose="020B0004020202020204" pitchFamily="34" charset="0"/>
              </a:rPr>
              <a:t>ercise &amp; </a:t>
            </a:r>
            <a:r>
              <a:rPr lang="en-GB" sz="2800" u="sng" dirty="0">
                <a:latin typeface="Aptos" panose="020B0004020202020204" pitchFamily="34" charset="0"/>
              </a:rPr>
              <a:t>P</a:t>
            </a:r>
            <a:r>
              <a:rPr lang="en-GB" sz="2800" dirty="0">
                <a:latin typeface="Aptos" panose="020B0004020202020204" pitchFamily="34" charset="0"/>
              </a:rPr>
              <a:t>hysical </a:t>
            </a:r>
            <a:r>
              <a:rPr lang="en-GB" sz="2800" u="sng" dirty="0">
                <a:latin typeface="Aptos" panose="020B0004020202020204" pitchFamily="34" charset="0"/>
              </a:rPr>
              <a:t>A</a:t>
            </a:r>
            <a:r>
              <a:rPr lang="en-GB" sz="2800" dirty="0">
                <a:latin typeface="Aptos" panose="020B0004020202020204" pitchFamily="34" charset="0"/>
              </a:rPr>
              <a:t>ctivity after </a:t>
            </a:r>
            <a:r>
              <a:rPr lang="en-GB" sz="2800" u="sng" dirty="0">
                <a:latin typeface="Aptos" panose="020B0004020202020204" pitchFamily="34" charset="0"/>
              </a:rPr>
              <a:t>S</a:t>
            </a:r>
            <a:r>
              <a:rPr lang="en-GB" sz="2800" dirty="0">
                <a:latin typeface="Aptos" panose="020B0004020202020204" pitchFamily="34" charset="0"/>
              </a:rPr>
              <a:t>toma </a:t>
            </a:r>
            <a:r>
              <a:rPr lang="en-GB" sz="2800" u="sng" dirty="0">
                <a:latin typeface="Aptos" panose="020B0004020202020204" pitchFamily="34" charset="0"/>
              </a:rPr>
              <a:t>S</a:t>
            </a:r>
            <a:r>
              <a:rPr lang="en-GB" sz="2800" dirty="0">
                <a:latin typeface="Aptos" panose="020B0004020202020204" pitchFamily="34" charset="0"/>
              </a:rPr>
              <a:t>urgery) – </a:t>
            </a:r>
          </a:p>
          <a:p>
            <a:pPr marL="0" indent="0" algn="ctr">
              <a:buNone/>
            </a:pPr>
            <a:r>
              <a:rPr lang="en-GB" sz="2800" dirty="0">
                <a:latin typeface="Aptos" panose="020B0004020202020204" pitchFamily="34" charset="0"/>
              </a:rPr>
              <a:t>best practice recommendations</a:t>
            </a:r>
          </a:p>
          <a:p>
            <a:pPr marL="0" indent="0" algn="ctr">
              <a:buNone/>
            </a:pPr>
            <a:r>
              <a:rPr lang="en-GB" sz="2800" dirty="0">
                <a:latin typeface="Aptos" panose="020B0004020202020204" pitchFamily="34" charset="0"/>
              </a:rPr>
              <a:t>&amp;</a:t>
            </a:r>
          </a:p>
          <a:p>
            <a:pPr marL="0" indent="0" algn="ctr">
              <a:buNone/>
            </a:pPr>
            <a:r>
              <a:rPr lang="en-GB" sz="2800" dirty="0">
                <a:latin typeface="Aptos" panose="020B0004020202020204" pitchFamily="34" charset="0"/>
              </a:rPr>
              <a:t>The Ostomy Studio</a:t>
            </a:r>
          </a:p>
          <a:p>
            <a:pPr marL="0" indent="0" algn="ctr">
              <a:buNone/>
            </a:pPr>
            <a:endParaRPr lang="en-GB" sz="2800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GB" sz="2800" dirty="0">
                <a:latin typeface="Aptos" panose="020B0004020202020204" pitchFamily="34" charset="0"/>
              </a:rPr>
              <a:t>Kerry Archer MSc MCSP</a:t>
            </a:r>
          </a:p>
          <a:p>
            <a:pPr marL="0" indent="0" algn="ctr">
              <a:buNone/>
            </a:pPr>
            <a:r>
              <a:rPr lang="en-GB" sz="2800" dirty="0">
                <a:latin typeface="Aptos" panose="020B0004020202020204" pitchFamily="34" charset="0"/>
              </a:rPr>
              <a:t>Specialist Physiotherapist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EB06C-23E6-AD05-2EB3-AECE3460E6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64" y="282850"/>
            <a:ext cx="2101207" cy="14183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837657-BC30-A5C0-5356-1716882D6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433" y="282851"/>
            <a:ext cx="2492681" cy="14084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508B87-BFC0-78CC-81C7-6D327DD56F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329" y="282850"/>
            <a:ext cx="1418315" cy="141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50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21227B1-1586-4CEF-A0F1-E3C7FFBD4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7695ED-335C-4D08-AA65-0EDC2730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E57170-8A3E-EA65-896C-847796A4E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79476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spc="150"/>
              <a:t>Are you breathing properly??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51E93A-1600-957D-7B11-C641058759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365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7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vatec breathing">
            <a:hlinkClick r:id="" action="ppaction://media"/>
            <a:extLst>
              <a:ext uri="{FF2B5EF4-FFF2-40B4-BE49-F238E27FC236}">
                <a16:creationId xmlns:a16="http://schemas.microsoft.com/office/drawing/2014/main" id="{5A3C5D3B-B446-5869-CAC1-B452EF5D61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85725"/>
            <a:ext cx="11887200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1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69CA19B-3231-49F6-8B8A-77B604B43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CBCD003-8C0A-425C-BF62-4495E468B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4203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39507D1-E0B5-4F44-9979-8611FC046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3612" y="-1"/>
            <a:ext cx="4658388" cy="2062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33093B71-B0A4-4A5D-840D-E49E601C6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3612" y="3891281"/>
            <a:ext cx="4658388" cy="29667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2778B5-E3AB-4058-BC92-7010DC67F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6495" y="2194560"/>
            <a:ext cx="4001729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spc="150"/>
              <a:t>Restore  your core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97D4D43-1AC2-4D17-9A87-A2879196D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67" y="465666"/>
            <a:ext cx="3208867" cy="2882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B809DD09-89DD-4C7E-8FF9-CAB520E3BB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>
            <a:off x="963575" y="695535"/>
            <a:ext cx="2213050" cy="242316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119E64AA-6A37-477B-8D5A-4611407EC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5401" y="465666"/>
            <a:ext cx="3208867" cy="2882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Text&#10;&#10;Description automatically generated">
            <a:extLst>
              <a:ext uri="{FF2B5EF4-FFF2-40B4-BE49-F238E27FC236}">
                <a16:creationId xmlns:a16="http://schemas.microsoft.com/office/drawing/2014/main" id="{050F0C90-F02D-4E2D-A805-CF44A40EEC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662" y="1005722"/>
            <a:ext cx="2752344" cy="1802785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9FC14C94-8E6B-4CDD-870C-0BC3DDBEA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67" y="3509432"/>
            <a:ext cx="3208867" cy="2882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erson stretching on a bench&#10;&#10;Description automatically generated with medium confidence">
            <a:extLst>
              <a:ext uri="{FF2B5EF4-FFF2-40B4-BE49-F238E27FC236}">
                <a16:creationId xmlns:a16="http://schemas.microsoft.com/office/drawing/2014/main" id="{F7887039-6848-4552-B6EA-F3C2C39D17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3087" y="3739301"/>
            <a:ext cx="2214025" cy="242316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E8406488-F119-48B3-B9F5-997C1F814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5401" y="3509432"/>
            <a:ext cx="3208867" cy="2882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person lying on a bench&#10;&#10;Description automatically generated with medium confidence">
            <a:extLst>
              <a:ext uri="{FF2B5EF4-FFF2-40B4-BE49-F238E27FC236}">
                <a16:creationId xmlns:a16="http://schemas.microsoft.com/office/drawing/2014/main" id="{CD1F3316-E793-4772-9315-E2A4EA40FF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3662" y="4019114"/>
            <a:ext cx="2752344" cy="186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7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784EE-BDC5-4B14-8613-DBD4B42BB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Restore your confidence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48FFD6-936E-48B4-9CEB-275D4305E52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09800" y="2011364"/>
          <a:ext cx="7166020" cy="4028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7409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8E187-9F70-4AB4-B549-7864EBE36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Overcoming barriers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CCB5677-E4A4-4C03-9026-9EA560BF78F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64914" y="2011363"/>
          <a:ext cx="8332631" cy="4269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011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2A8D5-057C-09FD-6F3C-30C425A6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I know if I’m doing them right??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2774D9-A2C3-1362-ED12-8BAB73F8C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60" y="2362902"/>
            <a:ext cx="11595597" cy="389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64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BF20E-C4FC-C1B4-1F6F-6387B926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Expass</a:t>
            </a:r>
            <a:r>
              <a:rPr lang="en-GB" dirty="0"/>
              <a:t> position statement on support garments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7C05B2-CD31-7862-DC6F-549D267A373C}"/>
              </a:ext>
            </a:extLst>
          </p:cNvPr>
          <p:cNvSpPr txBox="1"/>
          <p:nvPr/>
        </p:nvSpPr>
        <p:spPr>
          <a:xfrm>
            <a:off x="762000" y="2274838"/>
            <a:ext cx="8382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No strong evidence for hernia prevention</a:t>
            </a:r>
          </a:p>
          <a:p>
            <a:r>
              <a:rPr lang="en-US" sz="2400" i="1" dirty="0"/>
              <a:t>Can</a:t>
            </a:r>
            <a:r>
              <a:rPr lang="en-US" sz="2400" dirty="0"/>
              <a:t> be disabling for some people</a:t>
            </a:r>
          </a:p>
          <a:p>
            <a:r>
              <a:rPr lang="en-US" sz="2400" dirty="0"/>
              <a:t>Emphasis should be on core muscle &amp; function</a:t>
            </a:r>
          </a:p>
          <a:p>
            <a:r>
              <a:rPr lang="en-US" sz="2400" dirty="0"/>
              <a:t>Worn for comfort – patient choice</a:t>
            </a:r>
          </a:p>
          <a:p>
            <a:r>
              <a:rPr lang="en-US" sz="2400" dirty="0"/>
              <a:t>Overly tight garments may compromise breathing mechanics and pressure management</a:t>
            </a:r>
          </a:p>
          <a:p>
            <a:r>
              <a:rPr lang="en-US" sz="2400" dirty="0"/>
              <a:t>Large hernia – has a role and should be recommended</a:t>
            </a:r>
          </a:p>
          <a:p>
            <a:r>
              <a:rPr lang="en-US" sz="2400" dirty="0"/>
              <a:t>Patient choice – experimentation – not mandatory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0A35A7-513B-1FC2-0A8B-D8A786EF9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578" y="1972349"/>
            <a:ext cx="3261643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79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EFA2A0-03CF-CA39-270A-FCFF87F07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3" y="4544704"/>
            <a:ext cx="4792635" cy="1811645"/>
          </a:xfrm>
        </p:spPr>
        <p:txBody>
          <a:bodyPr anchor="ctr">
            <a:normAutofit/>
          </a:bodyPr>
          <a:lstStyle/>
          <a:p>
            <a:r>
              <a:rPr lang="en-GB" sz="4000"/>
              <a:t>Core Rehab at The Ostomy Studio funded by the IA</a:t>
            </a:r>
          </a:p>
        </p:txBody>
      </p:sp>
      <p:pic>
        <p:nvPicPr>
          <p:cNvPr id="5" name="Picture 4" descr="The Studio&#10;&#10;AI-generated content may be incorrect.">
            <a:extLst>
              <a:ext uri="{FF2B5EF4-FFF2-40B4-BE49-F238E27FC236}">
                <a16:creationId xmlns:a16="http://schemas.microsoft.com/office/drawing/2014/main" id="{4C9F9D62-475F-2C8D-A42D-624FB7B06B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>
            <a:fillRect/>
          </a:stretch>
        </p:blipFill>
        <p:spPr>
          <a:xfrm>
            <a:off x="-1" y="10"/>
            <a:ext cx="6096001" cy="41147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51341-3348-E507-9E06-52476712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926" y="418012"/>
            <a:ext cx="5303520" cy="6174378"/>
          </a:xfrm>
        </p:spPr>
        <p:txBody>
          <a:bodyPr anchor="ctr">
            <a:normAutofit lnSpcReduction="10000"/>
          </a:bodyPr>
          <a:lstStyle/>
          <a:p>
            <a:r>
              <a:rPr lang="en-GB" sz="1600" dirty="0"/>
              <a:t>Funding is available for all – any type of stoma (ileostomy, colostomy and urostomy) – pre/post surgery – reversal – hernia repair</a:t>
            </a:r>
          </a:p>
          <a:p>
            <a:r>
              <a:rPr lang="en-GB" sz="1600" dirty="0"/>
              <a:t>Only requirement is to be a member of IA</a:t>
            </a:r>
          </a:p>
          <a:p>
            <a:r>
              <a:rPr lang="en-GB" sz="1600" dirty="0"/>
              <a:t>Not means tested or any other financial restriction – funding was provided by Dr Blanche Sas in her will - a client of Sarah’s who wanted others to benefit </a:t>
            </a:r>
          </a:p>
          <a:p>
            <a:r>
              <a:rPr lang="en-GB" sz="1600" dirty="0"/>
              <a:t>Process – complete form online – you will be contacted when space is available – then choose and book your chosen options</a:t>
            </a:r>
          </a:p>
          <a:p>
            <a:r>
              <a:rPr lang="en-GB" sz="1600" dirty="0"/>
              <a:t>There are many options available depending on your preference. Funding is worth between £140-160 per person and you can choose one of the following options. 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  <a:p>
            <a:pPr marL="514350" indent="-514350">
              <a:buFont typeface="+mj-lt"/>
              <a:buAutoNum type="arabicPeriod"/>
            </a:pPr>
            <a:r>
              <a:rPr lang="en-GB" sz="1600" dirty="0"/>
              <a:t>2 x 1:1 sessions with Sarah or Kerry online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600" dirty="0"/>
              <a:t>8 online live classes – monthly masterclasses with Sarah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600" dirty="0"/>
              <a:t>Combo – 1 x 1:1 AND 4 classes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600" dirty="0"/>
              <a:t>Access to online library of classes is also available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Apply here </a:t>
            </a:r>
            <a:r>
              <a:rPr lang="en-GB" sz="1600" dirty="0">
                <a:hlinkClick r:id="rId3"/>
              </a:rPr>
              <a:t>www.theostomystudio.co.uk/charitable-funding</a:t>
            </a:r>
            <a:r>
              <a:rPr lang="en-GB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7409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F72DC8D9-B960-4183-9246-80191C619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4551A43E-7088-412E-A6DF-23F2C1128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4459BEC-7041-4E67-BB9B-333ACA60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98272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0A26AB-2027-B3B0-D33B-FB9AE5313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411988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spc="150"/>
              <a:t>Any questions ??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C2329F2-5CEA-49CC-9F1D-D9C21FC6C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7963" y="616626"/>
            <a:ext cx="3178530" cy="31826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7688C6-FE15-BA93-D09B-143B5F70B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45" y="878543"/>
            <a:ext cx="2372966" cy="2658786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0B7841EF-DD0E-4D94-A68E-DA25839D4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6113" y="616626"/>
            <a:ext cx="3178530" cy="31826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415636F-FFC2-AD19-954E-6D04E17B4E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30" y="892500"/>
            <a:ext cx="2624296" cy="2630872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A8907863-955B-4203-8A69-1C6711943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4263" y="616626"/>
            <a:ext cx="3178530" cy="31826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 descr="Thought bubble">
            <a:extLst>
              <a:ext uri="{FF2B5EF4-FFF2-40B4-BE49-F238E27FC236}">
                <a16:creationId xmlns:a16="http://schemas.microsoft.com/office/drawing/2014/main" id="{442E86D3-2F00-EDAA-36E3-06AEF7024E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1380" y="895788"/>
            <a:ext cx="2624296" cy="262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2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F9F5EB8-AB42-47FD-8F4A-176C0A4B1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59D7C1-6E25-48C3-B420-ED45FFDB7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7262" y="0"/>
            <a:ext cx="6064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74EBE0-04D0-42B1-93D5-4FC7C9EBA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2054942"/>
            <a:ext cx="6072309" cy="1828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4DDF68-D938-A01D-1D7C-9C226D0EB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50" y="2194560"/>
            <a:ext cx="5418961" cy="173934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en-US" sz="6000" spc="150" dirty="0">
                <a:solidFill>
                  <a:schemeClr val="tx2"/>
                </a:solidFill>
              </a:rPr>
              <a:t>Physical activity guidelines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EAEB6D-60FF-455D-B8CC-2AC963CE0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4C290A-26A4-1886-6919-F0EA667F0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9" y="1800018"/>
            <a:ext cx="5250397" cy="348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39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353FC-835D-EA6C-640C-E9704B248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9950" y="2194560"/>
            <a:ext cx="5418961" cy="1739347"/>
          </a:xfrm>
        </p:spPr>
        <p:txBody>
          <a:bodyPr>
            <a:normAutofit/>
          </a:bodyPr>
          <a:lstStyle/>
          <a:p>
            <a:r>
              <a:rPr lang="en-GB" sz="4700" dirty="0"/>
              <a:t>Benefits of </a:t>
            </a:r>
            <a:r>
              <a:rPr lang="en-GB" sz="4700"/>
              <a:t>physical activity </a:t>
            </a:r>
            <a:endParaRPr lang="en-GB" sz="4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08A1F8-5C54-68EA-4920-CC822E6B6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9950" y="3996250"/>
            <a:ext cx="5418962" cy="194243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A8BD2C-0831-41E6-860D-CF50BDB52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A4D637-1C22-2010-C66E-F42E19F1D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634275" y="598634"/>
            <a:ext cx="4851141" cy="561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2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536780-2803-43B7-8E7F-E2DE48ED0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2104390"/>
              </p:ext>
            </p:extLst>
          </p:nvPr>
        </p:nvGraphicFramePr>
        <p:xfrm>
          <a:off x="2113280" y="1110957"/>
          <a:ext cx="7621002" cy="625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A735529-3E1B-37E4-FB69-0F5EEA54DF03}"/>
              </a:ext>
            </a:extLst>
          </p:cNvPr>
          <p:cNvSpPr txBox="1"/>
          <p:nvPr/>
        </p:nvSpPr>
        <p:spPr>
          <a:xfrm>
            <a:off x="10460" y="566057"/>
            <a:ext cx="12181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chemeClr val="bg2"/>
                </a:solidFill>
              </a:rPr>
              <a:t>BENEFITS OF EXERCISE FOR THOSE WITH AN OSTOMY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899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0A7262-E3C7-466A-92A1-89661AB28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101E8C-FFBE-4055-8A00-06493DF3C2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19C277-3297-428B-B1E6-C5359A1F4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1B247A-7C8D-4FB6-977E-052BF951A5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52112B-B739-40B3-97DF-7EBAB80F5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D2E1D9-4B9D-4B36-85BE-0B52AE376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386607-FD1C-4E90-8FB6-189B0D80B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16FDC9-24C3-409B-AC8C-943D012DB5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6D278F-1A60-4D20-8ED7-B227EC876B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553304-5DCA-4537-A41C-7993E211D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1E7157-D23D-4561-B9FA-6FEE6F576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966465-14D2-442D-8027-CAD4E244F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900F78-B4D1-48C4-B54C-2B8BEDCBF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21B5E7-5DD0-4C23-A0B9-4E695F354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958B49-6416-43AA-A366-C113C507FA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E38A73-97DC-2146-BA82-70204AC7C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971" y="1116347"/>
            <a:ext cx="8001000" cy="452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94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B7227-EF9D-A7B8-B3A2-99545D0F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ExPASS</a:t>
            </a:r>
            <a:r>
              <a:rPr lang="en-GB" dirty="0"/>
              <a:t> – aims to answer….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982F91-871D-9417-E2F9-A7FF06EDD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9" y="2398245"/>
            <a:ext cx="6730567" cy="6767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3FEE67-8520-BA04-5A6F-FB357DFB7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8" y="3106326"/>
            <a:ext cx="6730567" cy="6767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207D2A-A74F-B245-5EDA-5B04542BC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7" y="3814407"/>
            <a:ext cx="6730567" cy="6767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4FCA7B-3875-A3FB-BB7E-18BE7D01B4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6" y="4533056"/>
            <a:ext cx="6730567" cy="6767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453141-E685-C15B-AFDA-3C6E7B6EB5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6" y="5251706"/>
            <a:ext cx="6730567" cy="6767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84C428-2614-69F7-C51F-A26446633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5" y="5991152"/>
            <a:ext cx="6730567" cy="6767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253441-77D8-4506-8E0B-B0DB50830B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210" y="3158157"/>
            <a:ext cx="3979120" cy="274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17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6D394-3C9C-EF5F-E9D6-D4E894C49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Overarching principles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68E36E-8CA4-434E-4290-52B46E3B9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629" y="1959329"/>
            <a:ext cx="3810330" cy="2286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65CED4-F317-6DC5-EC4B-9897CA909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629" y="4411920"/>
            <a:ext cx="3810330" cy="23548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8F4F57-D5BF-96CB-55DA-F22CB7354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367" y="1959329"/>
            <a:ext cx="3810330" cy="22861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1B34CA-5719-C2FA-827D-EFAC31B31D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367" y="4411920"/>
            <a:ext cx="3895662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5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953D5-DAED-C944-4DB6-DE34C148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change the conversation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E2DD3-FCCD-E242-1E7C-676F83DFF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67" y="2326769"/>
            <a:ext cx="4627265" cy="37066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4A4194-78FC-64F3-D24C-C916E9C49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959" y="2069783"/>
            <a:ext cx="5560034" cy="464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1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EDDF9-2407-FF3A-2DD4-6C7F03F4E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ExPass</a:t>
            </a:r>
            <a:r>
              <a:rPr lang="en-GB" dirty="0"/>
              <a:t> – 8 key recommendations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87FDE-75BA-CC2D-99B7-6C325A448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5" y="2036590"/>
            <a:ext cx="5121084" cy="890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AD5AD9-A9DF-F475-3F39-66BC89544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5" y="3170338"/>
            <a:ext cx="5121084" cy="8900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851A2B-E337-7E37-7A3D-E4B9CE603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5" y="4304086"/>
            <a:ext cx="5121084" cy="8900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CD5374-445E-4EB3-76E7-B283D2077D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5" y="5437834"/>
            <a:ext cx="5121084" cy="8900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8B7E45-D4CA-FCE3-3402-7831DB1CCE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810" y="2018490"/>
            <a:ext cx="5639289" cy="8657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DA34FD-4BEF-287C-F84F-84C26FA49D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811" y="3124070"/>
            <a:ext cx="5639289" cy="8657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440630-939D-3273-9915-BF1C639300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812" y="4316278"/>
            <a:ext cx="5639289" cy="8657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2B266E-84D8-5F6D-D8B3-7F867CE2A7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812" y="5437834"/>
            <a:ext cx="5639289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427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|0.4|23.7|13.2|14.9|23.9|6.2|7.6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418</Words>
  <Application>Microsoft Office PowerPoint</Application>
  <PresentationFormat>Widescreen</PresentationFormat>
  <Paragraphs>67</Paragraphs>
  <Slides>18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Corbel</vt:lpstr>
      <vt:lpstr>Wingdings</vt:lpstr>
      <vt:lpstr>1_Office Theme</vt:lpstr>
      <vt:lpstr>Banded</vt:lpstr>
      <vt:lpstr>PowerPoint Presentation</vt:lpstr>
      <vt:lpstr>Physical activity guidelines</vt:lpstr>
      <vt:lpstr>Benefits of physical activity </vt:lpstr>
      <vt:lpstr>PowerPoint Presentation</vt:lpstr>
      <vt:lpstr>PowerPoint Presentation</vt:lpstr>
      <vt:lpstr>ExPASS – aims to answer….</vt:lpstr>
      <vt:lpstr>Overarching principles</vt:lpstr>
      <vt:lpstr>Let’s change the conversation</vt:lpstr>
      <vt:lpstr>ExPass – 8 key recommendations</vt:lpstr>
      <vt:lpstr>Are you breathing properly??</vt:lpstr>
      <vt:lpstr>PowerPoint Presentation</vt:lpstr>
      <vt:lpstr>Restore  your core</vt:lpstr>
      <vt:lpstr>Restore your confidence</vt:lpstr>
      <vt:lpstr>Overcoming barriers</vt:lpstr>
      <vt:lpstr>How do I know if I’m doing them right??</vt:lpstr>
      <vt:lpstr>Expass position statement on support garments</vt:lpstr>
      <vt:lpstr>Core Rehab at The Ostomy Studio funded by the IA</vt:lpstr>
      <vt:lpstr>Any questions 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Archer</dc:creator>
  <cp:lastModifiedBy>Neil Limbrick</cp:lastModifiedBy>
  <cp:revision>2</cp:revision>
  <dcterms:created xsi:type="dcterms:W3CDTF">2026-05-01T18:57:23Z</dcterms:created>
  <dcterms:modified xsi:type="dcterms:W3CDTF">2026-05-30T19:16:48Z</dcterms:modified>
</cp:coreProperties>
</file>