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74" r:id="rId3"/>
    <p:sldId id="375" r:id="rId4"/>
    <p:sldId id="376" r:id="rId5"/>
    <p:sldId id="377" r:id="rId6"/>
    <p:sldId id="282" r:id="rId7"/>
    <p:sldId id="379" r:id="rId8"/>
    <p:sldId id="277" r:id="rId9"/>
    <p:sldId id="296" r:id="rId10"/>
    <p:sldId id="381" r:id="rId11"/>
    <p:sldId id="380" r:id="rId12"/>
    <p:sldId id="382" r:id="rId13"/>
    <p:sldId id="360" r:id="rId14"/>
    <p:sldId id="370" r:id="rId15"/>
    <p:sldId id="383" r:id="rId16"/>
    <p:sldId id="385" r:id="rId17"/>
    <p:sldId id="384" r:id="rId18"/>
    <p:sldId id="386" r:id="rId19"/>
    <p:sldId id="387" r:id="rId20"/>
    <p:sldId id="260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58EF0D-60DB-4E62-B50C-521C84E52F58}" v="106" dt="2026-05-06T09:20:21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132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Cunha" userId="3fa62d0d-ebe0-4286-9f85-67d851e59616" providerId="ADAL" clId="{1BF37E15-C56C-4182-9A23-5F4F40980778}"/>
    <pc:docChg chg="undo custSel addSld delSld modSld sldOrd modMainMaster">
      <pc:chgData name="Melissa Cunha" userId="3fa62d0d-ebe0-4286-9f85-67d851e59616" providerId="ADAL" clId="{1BF37E15-C56C-4182-9A23-5F4F40980778}" dt="2026-05-06T09:23:06.545" v="5689" actId="1076"/>
      <pc:docMkLst>
        <pc:docMk/>
      </pc:docMkLst>
      <pc:sldChg chg="modSp mod">
        <pc:chgData name="Melissa Cunha" userId="3fa62d0d-ebe0-4286-9f85-67d851e59616" providerId="ADAL" clId="{1BF37E15-C56C-4182-9A23-5F4F40980778}" dt="2026-05-06T08:54:56.779" v="3937" actId="20577"/>
        <pc:sldMkLst>
          <pc:docMk/>
          <pc:sldMk cId="1240304091" sldId="256"/>
        </pc:sldMkLst>
        <pc:spChg chg="mod">
          <ac:chgData name="Melissa Cunha" userId="3fa62d0d-ebe0-4286-9f85-67d851e59616" providerId="ADAL" clId="{1BF37E15-C56C-4182-9A23-5F4F40980778}" dt="2026-05-06T08:54:56.779" v="3937" actId="20577"/>
          <ac:spMkLst>
            <pc:docMk/>
            <pc:sldMk cId="1240304091" sldId="256"/>
            <ac:spMk id="2" creationId="{00000000-0000-0000-0000-000000000000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240304091" sldId="256"/>
            <ac:spMk id="3" creationId="{00000000-0000-0000-0000-000000000000}"/>
          </ac:spMkLst>
        </pc:spChg>
      </pc:sldChg>
      <pc:sldChg chg="addSp delSp modSp del mod ord">
        <pc:chgData name="Melissa Cunha" userId="3fa62d0d-ebe0-4286-9f85-67d851e59616" providerId="ADAL" clId="{1BF37E15-C56C-4182-9A23-5F4F40980778}" dt="2026-05-06T07:47:04.104" v="955" actId="47"/>
        <pc:sldMkLst>
          <pc:docMk/>
          <pc:sldMk cId="457838602" sldId="257"/>
        </pc:sldMkLst>
        <pc:spChg chg="mod">
          <ac:chgData name="Melissa Cunha" userId="3fa62d0d-ebe0-4286-9f85-67d851e59616" providerId="ADAL" clId="{1BF37E15-C56C-4182-9A23-5F4F40980778}" dt="2026-05-06T07:29:40.112" v="348" actId="20577"/>
          <ac:spMkLst>
            <pc:docMk/>
            <pc:sldMk cId="457838602" sldId="257"/>
            <ac:spMk id="2" creationId="{00000000-0000-0000-0000-000000000000}"/>
          </ac:spMkLst>
        </pc:spChg>
        <pc:spChg chg="add del mod">
          <ac:chgData name="Melissa Cunha" userId="3fa62d0d-ebe0-4286-9f85-67d851e59616" providerId="ADAL" clId="{1BF37E15-C56C-4182-9A23-5F4F40980778}" dt="2026-05-06T07:23:29.070" v="218" actId="22"/>
          <ac:spMkLst>
            <pc:docMk/>
            <pc:sldMk cId="457838602" sldId="257"/>
            <ac:spMk id="3" creationId="{5EC1C61B-0BF7-8188-E6A6-D25908D6F580}"/>
          </ac:spMkLst>
        </pc:spChg>
        <pc:spChg chg="mod">
          <ac:chgData name="Melissa Cunha" userId="3fa62d0d-ebe0-4286-9f85-67d851e59616" providerId="ADAL" clId="{1BF37E15-C56C-4182-9A23-5F4F40980778}" dt="2026-05-06T07:34:29.552" v="578" actId="20577"/>
          <ac:spMkLst>
            <pc:docMk/>
            <pc:sldMk cId="457838602" sldId="257"/>
            <ac:spMk id="5" creationId="{00000000-0000-0000-0000-000000000000}"/>
          </ac:spMkLst>
        </pc:spChg>
        <pc:spChg chg="add del mod">
          <ac:chgData name="Melissa Cunha" userId="3fa62d0d-ebe0-4286-9f85-67d851e59616" providerId="ADAL" clId="{1BF37E15-C56C-4182-9A23-5F4F40980778}" dt="2026-05-06T07:24:28.947" v="224" actId="1957"/>
          <ac:spMkLst>
            <pc:docMk/>
            <pc:sldMk cId="457838602" sldId="257"/>
            <ac:spMk id="9" creationId="{4435EBFC-2420-53C0-F49D-4A750DD27E65}"/>
          </ac:spMkLst>
        </pc:spChg>
        <pc:spChg chg="add del mod">
          <ac:chgData name="Melissa Cunha" userId="3fa62d0d-ebe0-4286-9f85-67d851e59616" providerId="ADAL" clId="{1BF37E15-C56C-4182-9A23-5F4F40980778}" dt="2026-05-06T07:25:04.557" v="228"/>
          <ac:spMkLst>
            <pc:docMk/>
            <pc:sldMk cId="457838602" sldId="257"/>
            <ac:spMk id="14" creationId="{7454AECB-DCE2-4661-2CF0-D5C8399F10CF}"/>
          </ac:spMkLst>
        </pc:spChg>
        <pc:graphicFrameChg chg="add del mod">
          <ac:chgData name="Melissa Cunha" userId="3fa62d0d-ebe0-4286-9f85-67d851e59616" providerId="ADAL" clId="{1BF37E15-C56C-4182-9A23-5F4F40980778}" dt="2026-05-06T07:24:38.229" v="226" actId="478"/>
          <ac:graphicFrameMkLst>
            <pc:docMk/>
            <pc:sldMk cId="457838602" sldId="257"/>
            <ac:graphicFrameMk id="12" creationId="{3BA8C2D4-AD2A-376A-FE29-C860DC1F20F3}"/>
          </ac:graphicFrameMkLst>
        </pc:graphicFrameChg>
        <pc:picChg chg="del">
          <ac:chgData name="Melissa Cunha" userId="3fa62d0d-ebe0-4286-9f85-67d851e59616" providerId="ADAL" clId="{1BF37E15-C56C-4182-9A23-5F4F40980778}" dt="2026-05-06T07:23:12.224" v="217" actId="478"/>
          <ac:picMkLst>
            <pc:docMk/>
            <pc:sldMk cId="457838602" sldId="257"/>
            <ac:picMk id="4" creationId="{00000000-0000-0000-0000-000000000000}"/>
          </ac:picMkLst>
        </pc:picChg>
        <pc:picChg chg="add del mod ord modCrop">
          <ac:chgData name="Melissa Cunha" userId="3fa62d0d-ebe0-4286-9f85-67d851e59616" providerId="ADAL" clId="{1BF37E15-C56C-4182-9A23-5F4F40980778}" dt="2026-05-06T07:23:50.687" v="222" actId="478"/>
          <ac:picMkLst>
            <pc:docMk/>
            <pc:sldMk cId="457838602" sldId="257"/>
            <ac:picMk id="7" creationId="{0712F2B5-9650-F078-37EC-1415837ADB34}"/>
          </ac:picMkLst>
        </pc:picChg>
        <pc:picChg chg="add mod ord">
          <ac:chgData name="Melissa Cunha" userId="3fa62d0d-ebe0-4286-9f85-67d851e59616" providerId="ADAL" clId="{1BF37E15-C56C-4182-9A23-5F4F40980778}" dt="2026-05-06T07:25:09.868" v="229" actId="14100"/>
          <ac:picMkLst>
            <pc:docMk/>
            <pc:sldMk cId="457838602" sldId="257"/>
            <ac:picMk id="16" creationId="{88FC504C-E34C-81BC-D36F-A7A50E63A9DB}"/>
          </ac:picMkLst>
        </pc:picChg>
      </pc:sldChg>
      <pc:sldChg chg="del">
        <pc:chgData name="Melissa Cunha" userId="3fa62d0d-ebe0-4286-9f85-67d851e59616" providerId="ADAL" clId="{1BF37E15-C56C-4182-9A23-5F4F40980778}" dt="2026-05-06T07:35:11.215" v="582" actId="47"/>
        <pc:sldMkLst>
          <pc:docMk/>
          <pc:sldMk cId="562219767" sldId="258"/>
        </pc:sldMkLst>
      </pc:sldChg>
      <pc:sldChg chg="del">
        <pc:chgData name="Melissa Cunha" userId="3fa62d0d-ebe0-4286-9f85-67d851e59616" providerId="ADAL" clId="{1BF37E15-C56C-4182-9A23-5F4F40980778}" dt="2026-05-06T08:03:40.594" v="1513" actId="47"/>
        <pc:sldMkLst>
          <pc:docMk/>
          <pc:sldMk cId="318152476" sldId="259"/>
        </pc:sldMkLst>
      </pc:sldChg>
      <pc:sldChg chg="modSp mod">
        <pc:chgData name="Melissa Cunha" userId="3fa62d0d-ebe0-4286-9f85-67d851e59616" providerId="ADAL" clId="{1BF37E15-C56C-4182-9A23-5F4F40980778}" dt="2026-05-06T08:31:40.629" v="2219" actId="790"/>
        <pc:sldMkLst>
          <pc:docMk/>
          <pc:sldMk cId="1810082493" sldId="260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810082493" sldId="260"/>
            <ac:spMk id="5" creationId="{00000000-0000-0000-0000-000000000000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810082493" sldId="260"/>
            <ac:spMk id="6" creationId="{00000000-0000-0000-0000-000000000000}"/>
          </ac:spMkLst>
        </pc:spChg>
      </pc:sldChg>
      <pc:sldChg chg="del">
        <pc:chgData name="Melissa Cunha" userId="3fa62d0d-ebe0-4286-9f85-67d851e59616" providerId="ADAL" clId="{1BF37E15-C56C-4182-9A23-5F4F40980778}" dt="2026-05-06T07:35:18.905" v="583" actId="47"/>
        <pc:sldMkLst>
          <pc:docMk/>
          <pc:sldMk cId="3207885046" sldId="261"/>
        </pc:sldMkLst>
      </pc:sldChg>
      <pc:sldChg chg="del">
        <pc:chgData name="Melissa Cunha" userId="3fa62d0d-ebe0-4286-9f85-67d851e59616" providerId="ADAL" clId="{1BF37E15-C56C-4182-9A23-5F4F40980778}" dt="2026-05-06T07:35:20.914" v="584" actId="47"/>
        <pc:sldMkLst>
          <pc:docMk/>
          <pc:sldMk cId="1388763046" sldId="262"/>
        </pc:sldMkLst>
      </pc:sldChg>
      <pc:sldChg chg="del">
        <pc:chgData name="Melissa Cunha" userId="3fa62d0d-ebe0-4286-9f85-67d851e59616" providerId="ADAL" clId="{1BF37E15-C56C-4182-9A23-5F4F40980778}" dt="2026-05-06T07:35:59.414" v="587" actId="47"/>
        <pc:sldMkLst>
          <pc:docMk/>
          <pc:sldMk cId="911850694" sldId="264"/>
        </pc:sldMkLst>
      </pc:sldChg>
      <pc:sldChg chg="del">
        <pc:chgData name="Melissa Cunha" userId="3fa62d0d-ebe0-4286-9f85-67d851e59616" providerId="ADAL" clId="{1BF37E15-C56C-4182-9A23-5F4F40980778}" dt="2026-05-06T07:36:03.617" v="588" actId="47"/>
        <pc:sldMkLst>
          <pc:docMk/>
          <pc:sldMk cId="1627726313" sldId="268"/>
        </pc:sldMkLst>
      </pc:sldChg>
      <pc:sldChg chg="modSp del mod">
        <pc:chgData name="Melissa Cunha" userId="3fa62d0d-ebe0-4286-9f85-67d851e59616" providerId="ADAL" clId="{1BF37E15-C56C-4182-9A23-5F4F40980778}" dt="2026-05-06T08:28:15.434" v="2128" actId="47"/>
        <pc:sldMkLst>
          <pc:docMk/>
          <pc:sldMk cId="3080472278" sldId="269"/>
        </pc:sldMkLst>
        <pc:spChg chg="mod">
          <ac:chgData name="Melissa Cunha" userId="3fa62d0d-ebe0-4286-9f85-67d851e59616" providerId="ADAL" clId="{1BF37E15-C56C-4182-9A23-5F4F40980778}" dt="2026-05-06T08:17:00.570" v="1902" actId="1076"/>
          <ac:spMkLst>
            <pc:docMk/>
            <pc:sldMk cId="3080472278" sldId="269"/>
            <ac:spMk id="3" creationId="{92CF63E4-4951-9E31-8A77-FE9AA2AB5A81}"/>
          </ac:spMkLst>
        </pc:spChg>
        <pc:picChg chg="mod">
          <ac:chgData name="Melissa Cunha" userId="3fa62d0d-ebe0-4286-9f85-67d851e59616" providerId="ADAL" clId="{1BF37E15-C56C-4182-9A23-5F4F40980778}" dt="2026-05-06T08:16:29.364" v="1896" actId="14100"/>
          <ac:picMkLst>
            <pc:docMk/>
            <pc:sldMk cId="3080472278" sldId="269"/>
            <ac:picMk id="6" creationId="{00000000-0000-0000-0000-000000000000}"/>
          </ac:picMkLst>
        </pc:picChg>
      </pc:sldChg>
      <pc:sldChg chg="del">
        <pc:chgData name="Melissa Cunha" userId="3fa62d0d-ebe0-4286-9f85-67d851e59616" providerId="ADAL" clId="{1BF37E15-C56C-4182-9A23-5F4F40980778}" dt="2026-05-06T07:38:41.254" v="752" actId="47"/>
        <pc:sldMkLst>
          <pc:docMk/>
          <pc:sldMk cId="3805724425" sldId="274"/>
        </pc:sldMkLst>
      </pc:sldChg>
      <pc:sldChg chg="del">
        <pc:chgData name="Melissa Cunha" userId="3fa62d0d-ebe0-4286-9f85-67d851e59616" providerId="ADAL" clId="{1BF37E15-C56C-4182-9A23-5F4F40980778}" dt="2026-05-06T07:38:47.014" v="758" actId="47"/>
        <pc:sldMkLst>
          <pc:docMk/>
          <pc:sldMk cId="2163979442" sldId="275"/>
        </pc:sldMkLst>
      </pc:sldChg>
      <pc:sldChg chg="del">
        <pc:chgData name="Melissa Cunha" userId="3fa62d0d-ebe0-4286-9f85-67d851e59616" providerId="ADAL" clId="{1BF37E15-C56C-4182-9A23-5F4F40980778}" dt="2026-05-06T07:38:47.863" v="759" actId="47"/>
        <pc:sldMkLst>
          <pc:docMk/>
          <pc:sldMk cId="4127000678" sldId="276"/>
        </pc:sldMkLst>
      </pc:sldChg>
      <pc:sldChg chg="addSp delSp modSp mod ord">
        <pc:chgData name="Melissa Cunha" userId="3fa62d0d-ebe0-4286-9f85-67d851e59616" providerId="ADAL" clId="{1BF37E15-C56C-4182-9A23-5F4F40980778}" dt="2026-05-06T09:20:17.111" v="5681" actId="1076"/>
        <pc:sldMkLst>
          <pc:docMk/>
          <pc:sldMk cId="3497004385" sldId="277"/>
        </pc:sldMkLst>
        <pc:spChg chg="add del mod">
          <ac:chgData name="Melissa Cunha" userId="3fa62d0d-ebe0-4286-9f85-67d851e59616" providerId="ADAL" clId="{1BF37E15-C56C-4182-9A23-5F4F40980778}" dt="2026-05-06T09:20:14.965" v="5680" actId="478"/>
          <ac:spMkLst>
            <pc:docMk/>
            <pc:sldMk cId="3497004385" sldId="277"/>
            <ac:spMk id="3" creationId="{76E504BC-BE4F-9622-F9C3-E46C6BDC6189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3497004385" sldId="277"/>
            <ac:spMk id="5" creationId="{00000000-0000-0000-0000-000000000000}"/>
          </ac:spMkLst>
        </pc:spChg>
        <pc:picChg chg="mod">
          <ac:chgData name="Melissa Cunha" userId="3fa62d0d-ebe0-4286-9f85-67d851e59616" providerId="ADAL" clId="{1BF37E15-C56C-4182-9A23-5F4F40980778}" dt="2026-05-06T09:20:12.651" v="5679" actId="1076"/>
          <ac:picMkLst>
            <pc:docMk/>
            <pc:sldMk cId="3497004385" sldId="277"/>
            <ac:picMk id="9" creationId="{00000000-0000-0000-0000-000000000000}"/>
          </ac:picMkLst>
        </pc:picChg>
        <pc:picChg chg="del">
          <ac:chgData name="Melissa Cunha" userId="3fa62d0d-ebe0-4286-9f85-67d851e59616" providerId="ADAL" clId="{1BF37E15-C56C-4182-9A23-5F4F40980778}" dt="2026-05-06T09:20:09.341" v="5678" actId="478"/>
          <ac:picMkLst>
            <pc:docMk/>
            <pc:sldMk cId="3497004385" sldId="277"/>
            <ac:picMk id="12" creationId="{00000000-0000-0000-0000-000000000000}"/>
          </ac:picMkLst>
        </pc:picChg>
        <pc:picChg chg="mod">
          <ac:chgData name="Melissa Cunha" userId="3fa62d0d-ebe0-4286-9f85-67d851e59616" providerId="ADAL" clId="{1BF37E15-C56C-4182-9A23-5F4F40980778}" dt="2026-05-06T09:20:17.111" v="5681" actId="1076"/>
          <ac:picMkLst>
            <pc:docMk/>
            <pc:sldMk cId="3497004385" sldId="277"/>
            <ac:picMk id="13" creationId="{00000000-0000-0000-0000-000000000000}"/>
          </ac:picMkLst>
        </pc:picChg>
      </pc:sldChg>
      <pc:sldChg chg="del">
        <pc:chgData name="Melissa Cunha" userId="3fa62d0d-ebe0-4286-9f85-67d851e59616" providerId="ADAL" clId="{1BF37E15-C56C-4182-9A23-5F4F40980778}" dt="2026-05-06T07:38:54.291" v="760" actId="47"/>
        <pc:sldMkLst>
          <pc:docMk/>
          <pc:sldMk cId="2427332085" sldId="278"/>
        </pc:sldMkLst>
      </pc:sldChg>
      <pc:sldChg chg="del">
        <pc:chgData name="Melissa Cunha" userId="3fa62d0d-ebe0-4286-9f85-67d851e59616" providerId="ADAL" clId="{1BF37E15-C56C-4182-9A23-5F4F40980778}" dt="2026-05-06T07:39:10.248" v="763" actId="47"/>
        <pc:sldMkLst>
          <pc:docMk/>
          <pc:sldMk cId="629754846" sldId="279"/>
        </pc:sldMkLst>
      </pc:sldChg>
      <pc:sldChg chg="addSp delSp modSp del mod ord">
        <pc:chgData name="Melissa Cunha" userId="3fa62d0d-ebe0-4286-9f85-67d851e59616" providerId="ADAL" clId="{1BF37E15-C56C-4182-9A23-5F4F40980778}" dt="2026-05-06T08:03:45.755" v="1514" actId="47"/>
        <pc:sldMkLst>
          <pc:docMk/>
          <pc:sldMk cId="1449929326" sldId="281"/>
        </pc:sldMkLst>
        <pc:spChg chg="add mod">
          <ac:chgData name="Melissa Cunha" userId="3fa62d0d-ebe0-4286-9f85-67d851e59616" providerId="ADAL" clId="{1BF37E15-C56C-4182-9A23-5F4F40980778}" dt="2026-05-06T07:38:27.064" v="750" actId="20577"/>
          <ac:spMkLst>
            <pc:docMk/>
            <pc:sldMk cId="1449929326" sldId="281"/>
            <ac:spMk id="2" creationId="{70A6C8D2-80D4-025A-8B3D-5A0437E3D99E}"/>
          </ac:spMkLst>
        </pc:spChg>
        <pc:spChg chg="mod">
          <ac:chgData name="Melissa Cunha" userId="3fa62d0d-ebe0-4286-9f85-67d851e59616" providerId="ADAL" clId="{1BF37E15-C56C-4182-9A23-5F4F40980778}" dt="2026-05-06T07:36:57.740" v="590" actId="6549"/>
          <ac:spMkLst>
            <pc:docMk/>
            <pc:sldMk cId="1449929326" sldId="281"/>
            <ac:spMk id="5" creationId="{00000000-0000-0000-0000-000000000000}"/>
          </ac:spMkLst>
        </pc:spChg>
        <pc:picChg chg="del">
          <ac:chgData name="Melissa Cunha" userId="3fa62d0d-ebe0-4286-9f85-67d851e59616" providerId="ADAL" clId="{1BF37E15-C56C-4182-9A23-5F4F40980778}" dt="2026-05-06T07:36:53.348" v="589" actId="478"/>
          <ac:picMkLst>
            <pc:docMk/>
            <pc:sldMk cId="1449929326" sldId="281"/>
            <ac:picMk id="8" creationId="{00000000-0000-0000-0000-000000000000}"/>
          </ac:picMkLst>
        </pc:picChg>
      </pc:sldChg>
      <pc:sldChg chg="modSp mod ord">
        <pc:chgData name="Melissa Cunha" userId="3fa62d0d-ebe0-4286-9f85-67d851e59616" providerId="ADAL" clId="{1BF37E15-C56C-4182-9A23-5F4F40980778}" dt="2026-05-06T08:31:40.629" v="2219" actId="790"/>
        <pc:sldMkLst>
          <pc:docMk/>
          <pc:sldMk cId="3789590074" sldId="282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3789590074" sldId="282"/>
            <ac:spMk id="5" creationId="{00000000-0000-0000-0000-000000000000}"/>
          </ac:spMkLst>
        </pc:spChg>
      </pc:sldChg>
      <pc:sldChg chg="del">
        <pc:chgData name="Melissa Cunha" userId="3fa62d0d-ebe0-4286-9f85-67d851e59616" providerId="ADAL" clId="{1BF37E15-C56C-4182-9A23-5F4F40980778}" dt="2026-05-06T07:38:42.014" v="753" actId="47"/>
        <pc:sldMkLst>
          <pc:docMk/>
          <pc:sldMk cId="2480287928" sldId="283"/>
        </pc:sldMkLst>
      </pc:sldChg>
      <pc:sldChg chg="del">
        <pc:chgData name="Melissa Cunha" userId="3fa62d0d-ebe0-4286-9f85-67d851e59616" providerId="ADAL" clId="{1BF37E15-C56C-4182-9A23-5F4F40980778}" dt="2026-05-06T07:38:42.831" v="754" actId="47"/>
        <pc:sldMkLst>
          <pc:docMk/>
          <pc:sldMk cId="3027782032" sldId="284"/>
        </pc:sldMkLst>
      </pc:sldChg>
      <pc:sldChg chg="del">
        <pc:chgData name="Melissa Cunha" userId="3fa62d0d-ebe0-4286-9f85-67d851e59616" providerId="ADAL" clId="{1BF37E15-C56C-4182-9A23-5F4F40980778}" dt="2026-05-06T07:38:44.483" v="755" actId="47"/>
        <pc:sldMkLst>
          <pc:docMk/>
          <pc:sldMk cId="2814819341" sldId="285"/>
        </pc:sldMkLst>
      </pc:sldChg>
      <pc:sldChg chg="del">
        <pc:chgData name="Melissa Cunha" userId="3fa62d0d-ebe0-4286-9f85-67d851e59616" providerId="ADAL" clId="{1BF37E15-C56C-4182-9A23-5F4F40980778}" dt="2026-05-06T07:38:45.457" v="756" actId="47"/>
        <pc:sldMkLst>
          <pc:docMk/>
          <pc:sldMk cId="2320508716" sldId="286"/>
        </pc:sldMkLst>
      </pc:sldChg>
      <pc:sldChg chg="del">
        <pc:chgData name="Melissa Cunha" userId="3fa62d0d-ebe0-4286-9f85-67d851e59616" providerId="ADAL" clId="{1BF37E15-C56C-4182-9A23-5F4F40980778}" dt="2026-05-06T07:38:46.181" v="757" actId="47"/>
        <pc:sldMkLst>
          <pc:docMk/>
          <pc:sldMk cId="3692801114" sldId="287"/>
        </pc:sldMkLst>
      </pc:sldChg>
      <pc:sldChg chg="del">
        <pc:chgData name="Melissa Cunha" userId="3fa62d0d-ebe0-4286-9f85-67d851e59616" providerId="ADAL" clId="{1BF37E15-C56C-4182-9A23-5F4F40980778}" dt="2026-05-06T07:39:12.680" v="765" actId="47"/>
        <pc:sldMkLst>
          <pc:docMk/>
          <pc:sldMk cId="1140751612" sldId="288"/>
        </pc:sldMkLst>
      </pc:sldChg>
      <pc:sldChg chg="del">
        <pc:chgData name="Melissa Cunha" userId="3fa62d0d-ebe0-4286-9f85-67d851e59616" providerId="ADAL" clId="{1BF37E15-C56C-4182-9A23-5F4F40980778}" dt="2026-05-06T07:39:14.294" v="766" actId="47"/>
        <pc:sldMkLst>
          <pc:docMk/>
          <pc:sldMk cId="3414867238" sldId="289"/>
        </pc:sldMkLst>
      </pc:sldChg>
      <pc:sldChg chg="del">
        <pc:chgData name="Melissa Cunha" userId="3fa62d0d-ebe0-4286-9f85-67d851e59616" providerId="ADAL" clId="{1BF37E15-C56C-4182-9A23-5F4F40980778}" dt="2026-05-06T07:39:15.057" v="767" actId="47"/>
        <pc:sldMkLst>
          <pc:docMk/>
          <pc:sldMk cId="3342211294" sldId="290"/>
        </pc:sldMkLst>
      </pc:sldChg>
      <pc:sldChg chg="del">
        <pc:chgData name="Melissa Cunha" userId="3fa62d0d-ebe0-4286-9f85-67d851e59616" providerId="ADAL" clId="{1BF37E15-C56C-4182-9A23-5F4F40980778}" dt="2026-05-06T07:39:20.341" v="768" actId="47"/>
        <pc:sldMkLst>
          <pc:docMk/>
          <pc:sldMk cId="2254628261" sldId="291"/>
        </pc:sldMkLst>
      </pc:sldChg>
      <pc:sldChg chg="del">
        <pc:chgData name="Melissa Cunha" userId="3fa62d0d-ebe0-4286-9f85-67d851e59616" providerId="ADAL" clId="{1BF37E15-C56C-4182-9A23-5F4F40980778}" dt="2026-05-06T07:39:52.057" v="770" actId="47"/>
        <pc:sldMkLst>
          <pc:docMk/>
          <pc:sldMk cId="3626508542" sldId="292"/>
        </pc:sldMkLst>
      </pc:sldChg>
      <pc:sldChg chg="del">
        <pc:chgData name="Melissa Cunha" userId="3fa62d0d-ebe0-4286-9f85-67d851e59616" providerId="ADAL" clId="{1BF37E15-C56C-4182-9A23-5F4F40980778}" dt="2026-05-06T07:39:53.460" v="771" actId="47"/>
        <pc:sldMkLst>
          <pc:docMk/>
          <pc:sldMk cId="3141612032" sldId="293"/>
        </pc:sldMkLst>
      </pc:sldChg>
      <pc:sldChg chg="del">
        <pc:chgData name="Melissa Cunha" userId="3fa62d0d-ebe0-4286-9f85-67d851e59616" providerId="ADAL" clId="{1BF37E15-C56C-4182-9A23-5F4F40980778}" dt="2026-05-06T07:39:55.921" v="772" actId="47"/>
        <pc:sldMkLst>
          <pc:docMk/>
          <pc:sldMk cId="4192623691" sldId="294"/>
        </pc:sldMkLst>
      </pc:sldChg>
      <pc:sldChg chg="delSp modSp mod ord">
        <pc:chgData name="Melissa Cunha" userId="3fa62d0d-ebe0-4286-9f85-67d851e59616" providerId="ADAL" clId="{1BF37E15-C56C-4182-9A23-5F4F40980778}" dt="2026-05-06T09:20:23.873" v="5684" actId="1076"/>
        <pc:sldMkLst>
          <pc:docMk/>
          <pc:sldMk cId="3300427223" sldId="296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3300427223" sldId="296"/>
            <ac:spMk id="5" creationId="{00000000-0000-0000-0000-000000000000}"/>
          </ac:spMkLst>
        </pc:spChg>
        <pc:picChg chg="del">
          <ac:chgData name="Melissa Cunha" userId="3fa62d0d-ebe0-4286-9f85-67d851e59616" providerId="ADAL" clId="{1BF37E15-C56C-4182-9A23-5F4F40980778}" dt="2026-05-06T09:20:19.909" v="5682" actId="478"/>
          <ac:picMkLst>
            <pc:docMk/>
            <pc:sldMk cId="3300427223" sldId="296"/>
            <ac:picMk id="4" creationId="{00000000-0000-0000-0000-000000000000}"/>
          </ac:picMkLst>
        </pc:picChg>
        <pc:picChg chg="mod">
          <ac:chgData name="Melissa Cunha" userId="3fa62d0d-ebe0-4286-9f85-67d851e59616" providerId="ADAL" clId="{1BF37E15-C56C-4182-9A23-5F4F40980778}" dt="2026-05-06T09:20:23.873" v="5684" actId="1076"/>
          <ac:picMkLst>
            <pc:docMk/>
            <pc:sldMk cId="3300427223" sldId="296"/>
            <ac:picMk id="6" creationId="{00000000-0000-0000-0000-000000000000}"/>
          </ac:picMkLst>
        </pc:picChg>
        <pc:picChg chg="mod">
          <ac:chgData name="Melissa Cunha" userId="3fa62d0d-ebe0-4286-9f85-67d851e59616" providerId="ADAL" clId="{1BF37E15-C56C-4182-9A23-5F4F40980778}" dt="2026-05-06T09:20:21.761" v="5683" actId="1076"/>
          <ac:picMkLst>
            <pc:docMk/>
            <pc:sldMk cId="3300427223" sldId="296"/>
            <ac:picMk id="8" creationId="{00000000-0000-0000-0000-000000000000}"/>
          </ac:picMkLst>
        </pc:picChg>
      </pc:sldChg>
      <pc:sldChg chg="del">
        <pc:chgData name="Melissa Cunha" userId="3fa62d0d-ebe0-4286-9f85-67d851e59616" providerId="ADAL" clId="{1BF37E15-C56C-4182-9A23-5F4F40980778}" dt="2026-05-06T07:39:24.035" v="769" actId="47"/>
        <pc:sldMkLst>
          <pc:docMk/>
          <pc:sldMk cId="498149272" sldId="298"/>
        </pc:sldMkLst>
      </pc:sldChg>
      <pc:sldChg chg="del">
        <pc:chgData name="Melissa Cunha" userId="3fa62d0d-ebe0-4286-9f85-67d851e59616" providerId="ADAL" clId="{1BF37E15-C56C-4182-9A23-5F4F40980778}" dt="2026-05-06T07:39:57.432" v="773" actId="47"/>
        <pc:sldMkLst>
          <pc:docMk/>
          <pc:sldMk cId="576892659" sldId="299"/>
        </pc:sldMkLst>
      </pc:sldChg>
      <pc:sldChg chg="del">
        <pc:chgData name="Melissa Cunha" userId="3fa62d0d-ebe0-4286-9f85-67d851e59616" providerId="ADAL" clId="{1BF37E15-C56C-4182-9A23-5F4F40980778}" dt="2026-05-06T08:13:01.601" v="1885" actId="47"/>
        <pc:sldMkLst>
          <pc:docMk/>
          <pc:sldMk cId="2007189635" sldId="302"/>
        </pc:sldMkLst>
      </pc:sldChg>
      <pc:sldChg chg="del">
        <pc:chgData name="Melissa Cunha" userId="3fa62d0d-ebe0-4286-9f85-67d851e59616" providerId="ADAL" clId="{1BF37E15-C56C-4182-9A23-5F4F40980778}" dt="2026-05-06T07:40:09.914" v="775" actId="47"/>
        <pc:sldMkLst>
          <pc:docMk/>
          <pc:sldMk cId="2699737095" sldId="310"/>
        </pc:sldMkLst>
      </pc:sldChg>
      <pc:sldChg chg="del">
        <pc:chgData name="Melissa Cunha" userId="3fa62d0d-ebe0-4286-9f85-67d851e59616" providerId="ADAL" clId="{1BF37E15-C56C-4182-9A23-5F4F40980778}" dt="2026-05-06T07:40:01.613" v="774" actId="47"/>
        <pc:sldMkLst>
          <pc:docMk/>
          <pc:sldMk cId="1878136292" sldId="311"/>
        </pc:sldMkLst>
      </pc:sldChg>
      <pc:sldChg chg="del">
        <pc:chgData name="Melissa Cunha" userId="3fa62d0d-ebe0-4286-9f85-67d851e59616" providerId="ADAL" clId="{1BF37E15-C56C-4182-9A23-5F4F40980778}" dt="2026-05-06T08:13:04.739" v="1886" actId="47"/>
        <pc:sldMkLst>
          <pc:docMk/>
          <pc:sldMk cId="811972656" sldId="312"/>
        </pc:sldMkLst>
      </pc:sldChg>
      <pc:sldChg chg="del">
        <pc:chgData name="Melissa Cunha" userId="3fa62d0d-ebe0-4286-9f85-67d851e59616" providerId="ADAL" clId="{1BF37E15-C56C-4182-9A23-5F4F40980778}" dt="2026-05-06T07:07:29.427" v="117" actId="47"/>
        <pc:sldMkLst>
          <pc:docMk/>
          <pc:sldMk cId="2529853768" sldId="329"/>
        </pc:sldMkLst>
      </pc:sldChg>
      <pc:sldChg chg="modSp del mod">
        <pc:chgData name="Melissa Cunha" userId="3fa62d0d-ebe0-4286-9f85-67d851e59616" providerId="ADAL" clId="{1BF37E15-C56C-4182-9A23-5F4F40980778}" dt="2026-05-06T07:54:43.952" v="1221" actId="47"/>
        <pc:sldMkLst>
          <pc:docMk/>
          <pc:sldMk cId="1940273302" sldId="330"/>
        </pc:sldMkLst>
        <pc:spChg chg="mod">
          <ac:chgData name="Melissa Cunha" userId="3fa62d0d-ebe0-4286-9f85-67d851e59616" providerId="ADAL" clId="{1BF37E15-C56C-4182-9A23-5F4F40980778}" dt="2026-05-06T07:34:43.786" v="581" actId="14100"/>
          <ac:spMkLst>
            <pc:docMk/>
            <pc:sldMk cId="1940273302" sldId="330"/>
            <ac:spMk id="5" creationId="{00000000-0000-0000-0000-000000000000}"/>
          </ac:spMkLst>
        </pc:spChg>
      </pc:sldChg>
      <pc:sldChg chg="del">
        <pc:chgData name="Melissa Cunha" userId="3fa62d0d-ebe0-4286-9f85-67d851e59616" providerId="ADAL" clId="{1BF37E15-C56C-4182-9A23-5F4F40980778}" dt="2026-05-06T08:02:11.452" v="1512" actId="47"/>
        <pc:sldMkLst>
          <pc:docMk/>
          <pc:sldMk cId="3738227910" sldId="331"/>
        </pc:sldMkLst>
      </pc:sldChg>
      <pc:sldChg chg="del">
        <pc:chgData name="Melissa Cunha" userId="3fa62d0d-ebe0-4286-9f85-67d851e59616" providerId="ADAL" clId="{1BF37E15-C56C-4182-9A23-5F4F40980778}" dt="2026-05-06T07:38:33.293" v="751" actId="47"/>
        <pc:sldMkLst>
          <pc:docMk/>
          <pc:sldMk cId="1005945713" sldId="332"/>
        </pc:sldMkLst>
      </pc:sldChg>
      <pc:sldChg chg="del">
        <pc:chgData name="Melissa Cunha" userId="3fa62d0d-ebe0-4286-9f85-67d851e59616" providerId="ADAL" clId="{1BF37E15-C56C-4182-9A23-5F4F40980778}" dt="2026-05-06T07:40:10.770" v="776" actId="47"/>
        <pc:sldMkLst>
          <pc:docMk/>
          <pc:sldMk cId="156894989" sldId="337"/>
        </pc:sldMkLst>
      </pc:sldChg>
      <pc:sldChg chg="del">
        <pc:chgData name="Melissa Cunha" userId="3fa62d0d-ebe0-4286-9f85-67d851e59616" providerId="ADAL" clId="{1BF37E15-C56C-4182-9A23-5F4F40980778}" dt="2026-05-06T07:40:31.034" v="780" actId="47"/>
        <pc:sldMkLst>
          <pc:docMk/>
          <pc:sldMk cId="1265116563" sldId="338"/>
        </pc:sldMkLst>
      </pc:sldChg>
      <pc:sldChg chg="del">
        <pc:chgData name="Melissa Cunha" userId="3fa62d0d-ebe0-4286-9f85-67d851e59616" providerId="ADAL" clId="{1BF37E15-C56C-4182-9A23-5F4F40980778}" dt="2026-05-06T07:40:32.625" v="781" actId="47"/>
        <pc:sldMkLst>
          <pc:docMk/>
          <pc:sldMk cId="2386848431" sldId="339"/>
        </pc:sldMkLst>
      </pc:sldChg>
      <pc:sldChg chg="del">
        <pc:chgData name="Melissa Cunha" userId="3fa62d0d-ebe0-4286-9f85-67d851e59616" providerId="ADAL" clId="{1BF37E15-C56C-4182-9A23-5F4F40980778}" dt="2026-05-06T07:40:33.569" v="782" actId="47"/>
        <pc:sldMkLst>
          <pc:docMk/>
          <pc:sldMk cId="3830673432" sldId="340"/>
        </pc:sldMkLst>
      </pc:sldChg>
      <pc:sldChg chg="del">
        <pc:chgData name="Melissa Cunha" userId="3fa62d0d-ebe0-4286-9f85-67d851e59616" providerId="ADAL" clId="{1BF37E15-C56C-4182-9A23-5F4F40980778}" dt="2026-05-06T07:41:00.363" v="790" actId="47"/>
        <pc:sldMkLst>
          <pc:docMk/>
          <pc:sldMk cId="868495499" sldId="342"/>
        </pc:sldMkLst>
      </pc:sldChg>
      <pc:sldChg chg="del">
        <pc:chgData name="Melissa Cunha" userId="3fa62d0d-ebe0-4286-9f85-67d851e59616" providerId="ADAL" clId="{1BF37E15-C56C-4182-9A23-5F4F40980778}" dt="2026-05-06T07:41:00.902" v="791" actId="47"/>
        <pc:sldMkLst>
          <pc:docMk/>
          <pc:sldMk cId="2479024919" sldId="343"/>
        </pc:sldMkLst>
      </pc:sldChg>
      <pc:sldChg chg="del">
        <pc:chgData name="Melissa Cunha" userId="3fa62d0d-ebe0-4286-9f85-67d851e59616" providerId="ADAL" clId="{1BF37E15-C56C-4182-9A23-5F4F40980778}" dt="2026-05-06T07:40:37.316" v="783" actId="47"/>
        <pc:sldMkLst>
          <pc:docMk/>
          <pc:sldMk cId="2199043146" sldId="344"/>
        </pc:sldMkLst>
      </pc:sldChg>
      <pc:sldChg chg="del">
        <pc:chgData name="Melissa Cunha" userId="3fa62d0d-ebe0-4286-9f85-67d851e59616" providerId="ADAL" clId="{1BF37E15-C56C-4182-9A23-5F4F40980778}" dt="2026-05-06T07:40:38.350" v="784" actId="47"/>
        <pc:sldMkLst>
          <pc:docMk/>
          <pc:sldMk cId="187206718" sldId="345"/>
        </pc:sldMkLst>
      </pc:sldChg>
      <pc:sldChg chg="del">
        <pc:chgData name="Melissa Cunha" userId="3fa62d0d-ebe0-4286-9f85-67d851e59616" providerId="ADAL" clId="{1BF37E15-C56C-4182-9A23-5F4F40980778}" dt="2026-05-06T07:40:39.265" v="785" actId="47"/>
        <pc:sldMkLst>
          <pc:docMk/>
          <pc:sldMk cId="2619767972" sldId="346"/>
        </pc:sldMkLst>
      </pc:sldChg>
      <pc:sldChg chg="del">
        <pc:chgData name="Melissa Cunha" userId="3fa62d0d-ebe0-4286-9f85-67d851e59616" providerId="ADAL" clId="{1BF37E15-C56C-4182-9A23-5F4F40980778}" dt="2026-05-06T07:40:44.883" v="786" actId="47"/>
        <pc:sldMkLst>
          <pc:docMk/>
          <pc:sldMk cId="4128516985" sldId="347"/>
        </pc:sldMkLst>
      </pc:sldChg>
      <pc:sldChg chg="del">
        <pc:chgData name="Melissa Cunha" userId="3fa62d0d-ebe0-4286-9f85-67d851e59616" providerId="ADAL" clId="{1BF37E15-C56C-4182-9A23-5F4F40980778}" dt="2026-05-06T07:40:46.425" v="787" actId="47"/>
        <pc:sldMkLst>
          <pc:docMk/>
          <pc:sldMk cId="2505350816" sldId="348"/>
        </pc:sldMkLst>
      </pc:sldChg>
      <pc:sldChg chg="del">
        <pc:chgData name="Melissa Cunha" userId="3fa62d0d-ebe0-4286-9f85-67d851e59616" providerId="ADAL" clId="{1BF37E15-C56C-4182-9A23-5F4F40980778}" dt="2026-05-06T07:40:47.500" v="788" actId="47"/>
        <pc:sldMkLst>
          <pc:docMk/>
          <pc:sldMk cId="2308211829" sldId="349"/>
        </pc:sldMkLst>
      </pc:sldChg>
      <pc:sldChg chg="del">
        <pc:chgData name="Melissa Cunha" userId="3fa62d0d-ebe0-4286-9f85-67d851e59616" providerId="ADAL" clId="{1BF37E15-C56C-4182-9A23-5F4F40980778}" dt="2026-05-06T07:40:48.565" v="789" actId="47"/>
        <pc:sldMkLst>
          <pc:docMk/>
          <pc:sldMk cId="768804694" sldId="350"/>
        </pc:sldMkLst>
      </pc:sldChg>
      <pc:sldChg chg="modSp add del mod">
        <pc:chgData name="Melissa Cunha" userId="3fa62d0d-ebe0-4286-9f85-67d851e59616" providerId="ADAL" clId="{1BF37E15-C56C-4182-9A23-5F4F40980778}" dt="2026-05-06T08:27:04.604" v="2091" actId="47"/>
        <pc:sldMkLst>
          <pc:docMk/>
          <pc:sldMk cId="3377140458" sldId="351"/>
        </pc:sldMkLst>
        <pc:graphicFrameChg chg="mod">
          <ac:chgData name="Melissa Cunha" userId="3fa62d0d-ebe0-4286-9f85-67d851e59616" providerId="ADAL" clId="{1BF37E15-C56C-4182-9A23-5F4F40980778}" dt="2026-05-06T08:18:41.180" v="1943" actId="14100"/>
          <ac:graphicFrameMkLst>
            <pc:docMk/>
            <pc:sldMk cId="3377140458" sldId="351"/>
            <ac:graphicFrameMk id="6" creationId="{00000000-0000-0000-0000-000000000000}"/>
          </ac:graphicFrameMkLst>
        </pc:graphicFrameChg>
      </pc:sldChg>
      <pc:sldChg chg="del">
        <pc:chgData name="Melissa Cunha" userId="3fa62d0d-ebe0-4286-9f85-67d851e59616" providerId="ADAL" clId="{1BF37E15-C56C-4182-9A23-5F4F40980778}" dt="2026-05-06T07:40:12.538" v="777" actId="47"/>
        <pc:sldMkLst>
          <pc:docMk/>
          <pc:sldMk cId="3940097496" sldId="352"/>
        </pc:sldMkLst>
      </pc:sldChg>
      <pc:sldChg chg="del">
        <pc:chgData name="Melissa Cunha" userId="3fa62d0d-ebe0-4286-9f85-67d851e59616" providerId="ADAL" clId="{1BF37E15-C56C-4182-9A23-5F4F40980778}" dt="2026-05-06T07:40:30.468" v="779" actId="47"/>
        <pc:sldMkLst>
          <pc:docMk/>
          <pc:sldMk cId="1712507863" sldId="353"/>
        </pc:sldMkLst>
      </pc:sldChg>
      <pc:sldChg chg="del">
        <pc:chgData name="Melissa Cunha" userId="3fa62d0d-ebe0-4286-9f85-67d851e59616" providerId="ADAL" clId="{1BF37E15-C56C-4182-9A23-5F4F40980778}" dt="2026-05-06T08:13:07.905" v="1887" actId="47"/>
        <pc:sldMkLst>
          <pc:docMk/>
          <pc:sldMk cId="1028497147" sldId="354"/>
        </pc:sldMkLst>
      </pc:sldChg>
      <pc:sldChg chg="del">
        <pc:chgData name="Melissa Cunha" userId="3fa62d0d-ebe0-4286-9f85-67d851e59616" providerId="ADAL" clId="{1BF37E15-C56C-4182-9A23-5F4F40980778}" dt="2026-05-06T08:30:14.094" v="2185" actId="47"/>
        <pc:sldMkLst>
          <pc:docMk/>
          <pc:sldMk cId="2251439438" sldId="355"/>
        </pc:sldMkLst>
      </pc:sldChg>
      <pc:sldChg chg="del">
        <pc:chgData name="Melissa Cunha" userId="3fa62d0d-ebe0-4286-9f85-67d851e59616" providerId="ADAL" clId="{1BF37E15-C56C-4182-9A23-5F4F40980778}" dt="2026-05-06T08:12:56.900" v="1883" actId="47"/>
        <pc:sldMkLst>
          <pc:docMk/>
          <pc:sldMk cId="1599761836" sldId="356"/>
        </pc:sldMkLst>
      </pc:sldChg>
      <pc:sldChg chg="del">
        <pc:chgData name="Melissa Cunha" userId="3fa62d0d-ebe0-4286-9f85-67d851e59616" providerId="ADAL" clId="{1BF37E15-C56C-4182-9A23-5F4F40980778}" dt="2026-05-06T08:12:58.317" v="1884" actId="47"/>
        <pc:sldMkLst>
          <pc:docMk/>
          <pc:sldMk cId="3178437458" sldId="357"/>
        </pc:sldMkLst>
      </pc:sldChg>
      <pc:sldChg chg="del">
        <pc:chgData name="Melissa Cunha" userId="3fa62d0d-ebe0-4286-9f85-67d851e59616" providerId="ADAL" clId="{1BF37E15-C56C-4182-9A23-5F4F40980778}" dt="2026-05-06T07:40:13.911" v="778" actId="47"/>
        <pc:sldMkLst>
          <pc:docMk/>
          <pc:sldMk cId="2298732473" sldId="358"/>
        </pc:sldMkLst>
      </pc:sldChg>
      <pc:sldChg chg="del">
        <pc:chgData name="Melissa Cunha" userId="3fa62d0d-ebe0-4286-9f85-67d851e59616" providerId="ADAL" clId="{1BF37E15-C56C-4182-9A23-5F4F40980778}" dt="2026-05-06T08:30:34.179" v="2187" actId="47"/>
        <pc:sldMkLst>
          <pc:docMk/>
          <pc:sldMk cId="3948662457" sldId="359"/>
        </pc:sldMkLst>
      </pc:sldChg>
      <pc:sldChg chg="addSp delSp modSp mod">
        <pc:chgData name="Melissa Cunha" userId="3fa62d0d-ebe0-4286-9f85-67d851e59616" providerId="ADAL" clId="{1BF37E15-C56C-4182-9A23-5F4F40980778}" dt="2026-05-06T09:23:06.545" v="5689" actId="1076"/>
        <pc:sldMkLst>
          <pc:docMk/>
          <pc:sldMk cId="2900744041" sldId="360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900744041" sldId="360"/>
            <ac:spMk id="967682" creationId="{00000000-0000-0000-0000-000000000000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900744041" sldId="360"/>
            <ac:spMk id="967683" creationId="{00000000-0000-0000-0000-000000000000}"/>
          </ac:spMkLst>
        </pc:spChg>
        <pc:graphicFrameChg chg="del">
          <ac:chgData name="Melissa Cunha" userId="3fa62d0d-ebe0-4286-9f85-67d851e59616" providerId="ADAL" clId="{1BF37E15-C56C-4182-9A23-5F4F40980778}" dt="2026-05-06T08:29:53.797" v="2182" actId="478"/>
          <ac:graphicFrameMkLst>
            <pc:docMk/>
            <pc:sldMk cId="2900744041" sldId="360"/>
            <ac:graphicFrameMk id="967684" creationId="{00000000-0000-0000-0000-000000000000}"/>
          </ac:graphicFrameMkLst>
        </pc:graphicFrameChg>
        <pc:picChg chg="add mod">
          <ac:chgData name="Melissa Cunha" userId="3fa62d0d-ebe0-4286-9f85-67d851e59616" providerId="ADAL" clId="{1BF37E15-C56C-4182-9A23-5F4F40980778}" dt="2026-05-06T09:23:06.545" v="5689" actId="1076"/>
          <ac:picMkLst>
            <pc:docMk/>
            <pc:sldMk cId="2900744041" sldId="360"/>
            <ac:picMk id="3" creationId="{7C886C7E-1341-E9AB-451D-2E30F431D6D0}"/>
          </ac:picMkLst>
        </pc:picChg>
        <pc:picChg chg="del">
          <ac:chgData name="Melissa Cunha" userId="3fa62d0d-ebe0-4286-9f85-67d851e59616" providerId="ADAL" clId="{1BF37E15-C56C-4182-9A23-5F4F40980778}" dt="2026-05-06T08:29:51.782" v="2181" actId="478"/>
          <ac:picMkLst>
            <pc:docMk/>
            <pc:sldMk cId="2900744041" sldId="360"/>
            <ac:picMk id="967685" creationId="{00000000-0000-0000-0000-000000000000}"/>
          </ac:picMkLst>
        </pc:picChg>
      </pc:sldChg>
      <pc:sldChg chg="del">
        <pc:chgData name="Melissa Cunha" userId="3fa62d0d-ebe0-4286-9f85-67d851e59616" providerId="ADAL" clId="{1BF37E15-C56C-4182-9A23-5F4F40980778}" dt="2026-05-06T08:30:08.861" v="2184" actId="47"/>
        <pc:sldMkLst>
          <pc:docMk/>
          <pc:sldMk cId="1702119607" sldId="361"/>
        </pc:sldMkLst>
      </pc:sldChg>
      <pc:sldChg chg="del">
        <pc:chgData name="Melissa Cunha" userId="3fa62d0d-ebe0-4286-9f85-67d851e59616" providerId="ADAL" clId="{1BF37E15-C56C-4182-9A23-5F4F40980778}" dt="2026-05-06T08:30:00.874" v="2183" actId="47"/>
        <pc:sldMkLst>
          <pc:docMk/>
          <pc:sldMk cId="4103398462" sldId="362"/>
        </pc:sldMkLst>
      </pc:sldChg>
      <pc:sldChg chg="del">
        <pc:chgData name="Melissa Cunha" userId="3fa62d0d-ebe0-4286-9f85-67d851e59616" providerId="ADAL" clId="{1BF37E15-C56C-4182-9A23-5F4F40980778}" dt="2026-05-06T07:39:11.916" v="764" actId="47"/>
        <pc:sldMkLst>
          <pc:docMk/>
          <pc:sldMk cId="1685629426" sldId="363"/>
        </pc:sldMkLst>
      </pc:sldChg>
      <pc:sldChg chg="modSp add del mod">
        <pc:chgData name="Melissa Cunha" userId="3fa62d0d-ebe0-4286-9f85-67d851e59616" providerId="ADAL" clId="{1BF37E15-C56C-4182-9A23-5F4F40980778}" dt="2026-05-06T08:54:15.916" v="3913" actId="47"/>
        <pc:sldMkLst>
          <pc:docMk/>
          <pc:sldMk cId="1074372627" sldId="364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074372627" sldId="364"/>
            <ac:spMk id="2" creationId="{00000000-0000-0000-0000-000000000000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074372627" sldId="364"/>
            <ac:spMk id="3" creationId="{00000000-0000-0000-0000-000000000000}"/>
          </ac:spMkLst>
        </pc:spChg>
      </pc:sldChg>
      <pc:sldChg chg="modSp add del mod">
        <pc:chgData name="Melissa Cunha" userId="3fa62d0d-ebe0-4286-9f85-67d851e59616" providerId="ADAL" clId="{1BF37E15-C56C-4182-9A23-5F4F40980778}" dt="2026-05-06T08:54:19.229" v="3914" actId="47"/>
        <pc:sldMkLst>
          <pc:docMk/>
          <pc:sldMk cId="504857103" sldId="365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504857103" sldId="365"/>
            <ac:spMk id="2" creationId="{00000000-0000-0000-0000-000000000000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504857103" sldId="365"/>
            <ac:spMk id="3" creationId="{00000000-0000-0000-0000-000000000000}"/>
          </ac:spMkLst>
        </pc:spChg>
      </pc:sldChg>
      <pc:sldChg chg="modSp add del mod">
        <pc:chgData name="Melissa Cunha" userId="3fa62d0d-ebe0-4286-9f85-67d851e59616" providerId="ADAL" clId="{1BF37E15-C56C-4182-9A23-5F4F40980778}" dt="2026-05-06T08:54:23.263" v="3915" actId="47"/>
        <pc:sldMkLst>
          <pc:docMk/>
          <pc:sldMk cId="197945500" sldId="366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97945500" sldId="366"/>
            <ac:spMk id="2" creationId="{00000000-0000-0000-0000-000000000000}"/>
          </ac:spMkLst>
        </pc:spChg>
        <pc:graphicFrameChg chg="modGraphic">
          <ac:chgData name="Melissa Cunha" userId="3fa62d0d-ebe0-4286-9f85-67d851e59616" providerId="ADAL" clId="{1BF37E15-C56C-4182-9A23-5F4F40980778}" dt="2026-05-06T08:31:40.629" v="2219" actId="790"/>
          <ac:graphicFrameMkLst>
            <pc:docMk/>
            <pc:sldMk cId="197945500" sldId="366"/>
            <ac:graphicFrameMk id="4" creationId="{00000000-0000-0000-0000-000000000000}"/>
          </ac:graphicFrameMkLst>
        </pc:graphicFrameChg>
      </pc:sldChg>
      <pc:sldChg chg="modSp del mod">
        <pc:chgData name="Melissa Cunha" userId="3fa62d0d-ebe0-4286-9f85-67d851e59616" providerId="ADAL" clId="{1BF37E15-C56C-4182-9A23-5F4F40980778}" dt="2026-05-06T08:54:23.263" v="3915" actId="47"/>
        <pc:sldMkLst>
          <pc:docMk/>
          <pc:sldMk cId="430952407" sldId="367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430952407" sldId="367"/>
            <ac:spMk id="2" creationId="{00000000-0000-0000-0000-000000000000}"/>
          </ac:spMkLst>
        </pc:spChg>
        <pc:graphicFrameChg chg="modGraphic">
          <ac:chgData name="Melissa Cunha" userId="3fa62d0d-ebe0-4286-9f85-67d851e59616" providerId="ADAL" clId="{1BF37E15-C56C-4182-9A23-5F4F40980778}" dt="2026-05-06T08:31:40.629" v="2219" actId="790"/>
          <ac:graphicFrameMkLst>
            <pc:docMk/>
            <pc:sldMk cId="430952407" sldId="367"/>
            <ac:graphicFrameMk id="4" creationId="{00000000-0000-0000-0000-000000000000}"/>
          </ac:graphicFrameMkLst>
        </pc:graphicFrameChg>
      </pc:sldChg>
      <pc:sldChg chg="modSp del mod">
        <pc:chgData name="Melissa Cunha" userId="3fa62d0d-ebe0-4286-9f85-67d851e59616" providerId="ADAL" clId="{1BF37E15-C56C-4182-9A23-5F4F40980778}" dt="2026-05-06T08:54:23.263" v="3915" actId="47"/>
        <pc:sldMkLst>
          <pc:docMk/>
          <pc:sldMk cId="1321007344" sldId="368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321007344" sldId="368"/>
            <ac:spMk id="2" creationId="{00000000-0000-0000-0000-000000000000}"/>
          </ac:spMkLst>
        </pc:spChg>
        <pc:graphicFrameChg chg="modGraphic">
          <ac:chgData name="Melissa Cunha" userId="3fa62d0d-ebe0-4286-9f85-67d851e59616" providerId="ADAL" clId="{1BF37E15-C56C-4182-9A23-5F4F40980778}" dt="2026-05-06T08:31:40.629" v="2219" actId="790"/>
          <ac:graphicFrameMkLst>
            <pc:docMk/>
            <pc:sldMk cId="1321007344" sldId="368"/>
            <ac:graphicFrameMk id="4" creationId="{00000000-0000-0000-0000-000000000000}"/>
          </ac:graphicFrameMkLst>
        </pc:graphicFrameChg>
      </pc:sldChg>
      <pc:sldChg chg="del">
        <pc:chgData name="Melissa Cunha" userId="3fa62d0d-ebe0-4286-9f85-67d851e59616" providerId="ADAL" clId="{1BF37E15-C56C-4182-9A23-5F4F40980778}" dt="2026-05-06T07:38:20.908" v="740" actId="47"/>
        <pc:sldMkLst>
          <pc:docMk/>
          <pc:sldMk cId="2831059358" sldId="369"/>
        </pc:sldMkLst>
      </pc:sldChg>
      <pc:sldChg chg="modSp mod">
        <pc:chgData name="Melissa Cunha" userId="3fa62d0d-ebe0-4286-9f85-67d851e59616" providerId="ADAL" clId="{1BF37E15-C56C-4182-9A23-5F4F40980778}" dt="2026-05-06T08:31:40.629" v="2219" actId="790"/>
        <pc:sldMkLst>
          <pc:docMk/>
          <pc:sldMk cId="1743060081" sldId="370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743060081" sldId="370"/>
            <ac:spMk id="2" creationId="{43574933-46F1-AE34-A386-2D88D14649F4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1743060081" sldId="370"/>
            <ac:spMk id="5" creationId="{9D8A94E8-09EB-03C8-3195-80A473CE7EDB}"/>
          </ac:spMkLst>
        </pc:spChg>
      </pc:sldChg>
      <pc:sldChg chg="del">
        <pc:chgData name="Melissa Cunha" userId="3fa62d0d-ebe0-4286-9f85-67d851e59616" providerId="ADAL" clId="{1BF37E15-C56C-4182-9A23-5F4F40980778}" dt="2026-05-06T08:30:32.309" v="2186" actId="47"/>
        <pc:sldMkLst>
          <pc:docMk/>
          <pc:sldMk cId="1461192582" sldId="371"/>
        </pc:sldMkLst>
      </pc:sldChg>
      <pc:sldChg chg="addSp delSp modSp new del mod">
        <pc:chgData name="Melissa Cunha" userId="3fa62d0d-ebe0-4286-9f85-67d851e59616" providerId="ADAL" clId="{1BF37E15-C56C-4182-9A23-5F4F40980778}" dt="2026-05-06T07:34:33.218" v="579" actId="47"/>
        <pc:sldMkLst>
          <pc:docMk/>
          <pc:sldMk cId="927190863" sldId="372"/>
        </pc:sldMkLst>
        <pc:spChg chg="mod">
          <ac:chgData name="Melissa Cunha" userId="3fa62d0d-ebe0-4286-9f85-67d851e59616" providerId="ADAL" clId="{1BF37E15-C56C-4182-9A23-5F4F40980778}" dt="2026-05-06T07:11:35.610" v="171" actId="20577"/>
          <ac:spMkLst>
            <pc:docMk/>
            <pc:sldMk cId="927190863" sldId="372"/>
            <ac:spMk id="2" creationId="{8EDB4912-A0A9-0247-C602-7681340233B4}"/>
          </ac:spMkLst>
        </pc:spChg>
        <pc:spChg chg="del">
          <ac:chgData name="Melissa Cunha" userId="3fa62d0d-ebe0-4286-9f85-67d851e59616" providerId="ADAL" clId="{1BF37E15-C56C-4182-9A23-5F4F40980778}" dt="2026-05-06T07:12:16.556" v="173" actId="1957"/>
          <ac:spMkLst>
            <pc:docMk/>
            <pc:sldMk cId="927190863" sldId="372"/>
            <ac:spMk id="3" creationId="{D4D53EB4-7615-B7D5-946E-7D9ABE9EFA52}"/>
          </ac:spMkLst>
        </pc:spChg>
        <pc:spChg chg="add mod">
          <ac:chgData name="Melissa Cunha" userId="3fa62d0d-ebe0-4286-9f85-67d851e59616" providerId="ADAL" clId="{1BF37E15-C56C-4182-9A23-5F4F40980778}" dt="2026-05-06T07:29:02.295" v="314" actId="20577"/>
          <ac:spMkLst>
            <pc:docMk/>
            <pc:sldMk cId="927190863" sldId="372"/>
            <ac:spMk id="8" creationId="{DE12256D-BDC9-AA39-8ABB-780B6ACD4698}"/>
          </ac:spMkLst>
        </pc:spChg>
        <pc:graphicFrameChg chg="add del mod">
          <ac:chgData name="Melissa Cunha" userId="3fa62d0d-ebe0-4286-9f85-67d851e59616" providerId="ADAL" clId="{1BF37E15-C56C-4182-9A23-5F4F40980778}" dt="2026-05-06T07:18:27.624" v="189" actId="478"/>
          <ac:graphicFrameMkLst>
            <pc:docMk/>
            <pc:sldMk cId="927190863" sldId="372"/>
            <ac:graphicFrameMk id="6" creationId="{EA9FD3BF-E71D-ED1D-A5C9-083E8EAF65B5}"/>
          </ac:graphicFrameMkLst>
        </pc:graphicFrameChg>
      </pc:sldChg>
      <pc:sldChg chg="addSp delSp modSp new del mod">
        <pc:chgData name="Melissa Cunha" userId="3fa62d0d-ebe0-4286-9f85-67d851e59616" providerId="ADAL" clId="{1BF37E15-C56C-4182-9A23-5F4F40980778}" dt="2026-05-06T07:47:06.004" v="956" actId="47"/>
        <pc:sldMkLst>
          <pc:docMk/>
          <pc:sldMk cId="1401284065" sldId="373"/>
        </pc:sldMkLst>
        <pc:spChg chg="mod">
          <ac:chgData name="Melissa Cunha" userId="3fa62d0d-ebe0-4286-9f85-67d851e59616" providerId="ADAL" clId="{1BF37E15-C56C-4182-9A23-5F4F40980778}" dt="2026-05-06T07:21:40.596" v="216" actId="26606"/>
          <ac:spMkLst>
            <pc:docMk/>
            <pc:sldMk cId="1401284065" sldId="373"/>
            <ac:spMk id="2" creationId="{CB3C0118-7B19-21DE-2F10-DEB78FBA9328}"/>
          </ac:spMkLst>
        </pc:spChg>
        <pc:spChg chg="del">
          <ac:chgData name="Melissa Cunha" userId="3fa62d0d-ebe0-4286-9f85-67d851e59616" providerId="ADAL" clId="{1BF37E15-C56C-4182-9A23-5F4F40980778}" dt="2026-05-06T07:21:05.602" v="191" actId="22"/>
          <ac:spMkLst>
            <pc:docMk/>
            <pc:sldMk cId="1401284065" sldId="373"/>
            <ac:spMk id="3" creationId="{22182205-FB09-9FED-DBE2-BEFA25521E81}"/>
          </ac:spMkLst>
        </pc:spChg>
        <pc:picChg chg="add mod ord">
          <ac:chgData name="Melissa Cunha" userId="3fa62d0d-ebe0-4286-9f85-67d851e59616" providerId="ADAL" clId="{1BF37E15-C56C-4182-9A23-5F4F40980778}" dt="2026-05-06T07:21:40.596" v="216" actId="26606"/>
          <ac:picMkLst>
            <pc:docMk/>
            <pc:sldMk cId="1401284065" sldId="373"/>
            <ac:picMk id="5" creationId="{2A0EC3C3-248B-15DF-08E5-4E9476A88990}"/>
          </ac:picMkLst>
        </pc:picChg>
      </pc:sldChg>
      <pc:sldChg chg="addSp delSp modSp new mod modClrScheme chgLayout">
        <pc:chgData name="Melissa Cunha" userId="3fa62d0d-ebe0-4286-9f85-67d851e59616" providerId="ADAL" clId="{1BF37E15-C56C-4182-9A23-5F4F40980778}" dt="2026-05-06T08:31:40.629" v="2219" actId="790"/>
        <pc:sldMkLst>
          <pc:docMk/>
          <pc:sldMk cId="3891140422" sldId="374"/>
        </pc:sldMkLst>
        <pc:spChg chg="del mod ord">
          <ac:chgData name="Melissa Cunha" userId="3fa62d0d-ebe0-4286-9f85-67d851e59616" providerId="ADAL" clId="{1BF37E15-C56C-4182-9A23-5F4F40980778}" dt="2026-05-06T07:41:22.182" v="793" actId="700"/>
          <ac:spMkLst>
            <pc:docMk/>
            <pc:sldMk cId="3891140422" sldId="374"/>
            <ac:spMk id="2" creationId="{BCB2A1E0-E4FC-9D7C-592E-47453380DFA9}"/>
          </ac:spMkLst>
        </pc:spChg>
        <pc:spChg chg="del mod ord">
          <ac:chgData name="Melissa Cunha" userId="3fa62d0d-ebe0-4286-9f85-67d851e59616" providerId="ADAL" clId="{1BF37E15-C56C-4182-9A23-5F4F40980778}" dt="2026-05-06T07:41:22.182" v="793" actId="700"/>
          <ac:spMkLst>
            <pc:docMk/>
            <pc:sldMk cId="3891140422" sldId="374"/>
            <ac:spMk id="3" creationId="{FD910DF3-B4F6-B8C8-4FD6-1D11222F5075}"/>
          </ac:spMkLst>
        </pc:spChg>
        <pc:spChg chg="add mod or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3891140422" sldId="374"/>
            <ac:spMk id="4" creationId="{A43B3A28-9248-70F6-3EF8-DFD22B2639ED}"/>
          </ac:spMkLst>
        </pc:spChg>
        <pc:spChg chg="add mod or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3891140422" sldId="374"/>
            <ac:spMk id="5" creationId="{352652B5-4B02-8383-A757-CA60B21B5305}"/>
          </ac:spMkLst>
        </pc:spChg>
      </pc:sldChg>
      <pc:sldChg chg="addSp delSp modSp new mod modClrScheme chgLayout">
        <pc:chgData name="Melissa Cunha" userId="3fa62d0d-ebe0-4286-9f85-67d851e59616" providerId="ADAL" clId="{1BF37E15-C56C-4182-9A23-5F4F40980778}" dt="2026-05-06T08:31:40.629" v="2219" actId="790"/>
        <pc:sldMkLst>
          <pc:docMk/>
          <pc:sldMk cId="276544597" sldId="375"/>
        </pc:sldMkLst>
        <pc:spChg chg="mod or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76544597" sldId="375"/>
            <ac:spMk id="2" creationId="{544112A8-BFEE-D4A4-68FE-C5B1F9230DED}"/>
          </ac:spMkLst>
        </pc:spChg>
        <pc:spChg chg="mod or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76544597" sldId="375"/>
            <ac:spMk id="3" creationId="{D63D641A-24EA-EF33-C1F8-03509C210CBB}"/>
          </ac:spMkLst>
        </pc:spChg>
        <pc:spChg chg="add del mod ord">
          <ac:chgData name="Melissa Cunha" userId="3fa62d0d-ebe0-4286-9f85-67d851e59616" providerId="ADAL" clId="{1BF37E15-C56C-4182-9A23-5F4F40980778}" dt="2026-05-06T07:45:01.819" v="913" actId="22"/>
          <ac:spMkLst>
            <pc:docMk/>
            <pc:sldMk cId="276544597" sldId="375"/>
            <ac:spMk id="4" creationId="{6A9495A8-F2F6-32C2-40FB-2EC2CD9C049D}"/>
          </ac:spMkLst>
        </pc:spChg>
        <pc:spChg chg="add del mod">
          <ac:chgData name="Melissa Cunha" userId="3fa62d0d-ebe0-4286-9f85-67d851e59616" providerId="ADAL" clId="{1BF37E15-C56C-4182-9A23-5F4F40980778}" dt="2026-05-06T07:45:25.482" v="915" actId="22"/>
          <ac:spMkLst>
            <pc:docMk/>
            <pc:sldMk cId="276544597" sldId="375"/>
            <ac:spMk id="8" creationId="{FECC84AD-C28C-4231-0CD1-31D95001C316}"/>
          </ac:spMkLst>
        </pc:spChg>
        <pc:picChg chg="add del mod ord">
          <ac:chgData name="Melissa Cunha" userId="3fa62d0d-ebe0-4286-9f85-67d851e59616" providerId="ADAL" clId="{1BF37E15-C56C-4182-9A23-5F4F40980778}" dt="2026-05-06T07:45:09.577" v="914" actId="478"/>
          <ac:picMkLst>
            <pc:docMk/>
            <pc:sldMk cId="276544597" sldId="375"/>
            <ac:picMk id="6" creationId="{7EE2EDAB-B35C-351A-F5FD-0F5697EDDF3F}"/>
          </ac:picMkLst>
        </pc:picChg>
        <pc:picChg chg="add mod ord">
          <ac:chgData name="Melissa Cunha" userId="3fa62d0d-ebe0-4286-9f85-67d851e59616" providerId="ADAL" clId="{1BF37E15-C56C-4182-9A23-5F4F40980778}" dt="2026-05-06T07:45:48.649" v="923" actId="14100"/>
          <ac:picMkLst>
            <pc:docMk/>
            <pc:sldMk cId="276544597" sldId="375"/>
            <ac:picMk id="10" creationId="{69E9BE15-87B8-27AB-93FF-4C98772BC390}"/>
          </ac:picMkLst>
        </pc:picChg>
      </pc:sldChg>
      <pc:sldChg chg="addSp delSp modSp new mod modClrScheme chgLayout">
        <pc:chgData name="Melissa Cunha" userId="3fa62d0d-ebe0-4286-9f85-67d851e59616" providerId="ADAL" clId="{1BF37E15-C56C-4182-9A23-5F4F40980778}" dt="2026-05-06T08:31:40.629" v="2219" actId="790"/>
        <pc:sldMkLst>
          <pc:docMk/>
          <pc:sldMk cId="4067698189" sldId="376"/>
        </pc:sldMkLst>
        <pc:spChg chg="del mod ord">
          <ac:chgData name="Melissa Cunha" userId="3fa62d0d-ebe0-4286-9f85-67d851e59616" providerId="ADAL" clId="{1BF37E15-C56C-4182-9A23-5F4F40980778}" dt="2026-05-06T07:47:59.954" v="968" actId="700"/>
          <ac:spMkLst>
            <pc:docMk/>
            <pc:sldMk cId="4067698189" sldId="376"/>
            <ac:spMk id="2" creationId="{AEDAE91C-3401-3487-7D05-94E6BF80DBF2}"/>
          </ac:spMkLst>
        </pc:spChg>
        <pc:spChg chg="del mod ord">
          <ac:chgData name="Melissa Cunha" userId="3fa62d0d-ebe0-4286-9f85-67d851e59616" providerId="ADAL" clId="{1BF37E15-C56C-4182-9A23-5F4F40980778}" dt="2026-05-06T07:47:59.954" v="968" actId="700"/>
          <ac:spMkLst>
            <pc:docMk/>
            <pc:sldMk cId="4067698189" sldId="376"/>
            <ac:spMk id="3" creationId="{91E673F4-A2C3-0C62-177A-C3829D6DFA69}"/>
          </ac:spMkLst>
        </pc:spChg>
        <pc:spChg chg="del">
          <ac:chgData name="Melissa Cunha" userId="3fa62d0d-ebe0-4286-9f85-67d851e59616" providerId="ADAL" clId="{1BF37E15-C56C-4182-9A23-5F4F40980778}" dt="2026-05-06T07:47:59.954" v="968" actId="700"/>
          <ac:spMkLst>
            <pc:docMk/>
            <pc:sldMk cId="4067698189" sldId="376"/>
            <ac:spMk id="4" creationId="{D4D65CE8-9573-5D65-F75B-B65149E6C06D}"/>
          </ac:spMkLst>
        </pc:spChg>
        <pc:spChg chg="add mod or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4067698189" sldId="376"/>
            <ac:spMk id="5" creationId="{1642865D-5A06-0F68-417B-BD1E885B8E80}"/>
          </ac:spMkLst>
        </pc:spChg>
        <pc:spChg chg="add del mod ord">
          <ac:chgData name="Melissa Cunha" userId="3fa62d0d-ebe0-4286-9f85-67d851e59616" providerId="ADAL" clId="{1BF37E15-C56C-4182-9A23-5F4F40980778}" dt="2026-05-06T07:48:18.407" v="986" actId="700"/>
          <ac:spMkLst>
            <pc:docMk/>
            <pc:sldMk cId="4067698189" sldId="376"/>
            <ac:spMk id="6" creationId="{855676F7-6FB4-B837-2DB8-6D9B5FD0443D}"/>
          </ac:spMkLst>
        </pc:spChg>
        <pc:spChg chg="add mod or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4067698189" sldId="376"/>
            <ac:spMk id="7" creationId="{0399F932-3A5E-121E-9727-F28E5236D183}"/>
          </ac:spMkLst>
        </pc:spChg>
        <pc:spChg chg="add del mod ord">
          <ac:chgData name="Melissa Cunha" userId="3fa62d0d-ebe0-4286-9f85-67d851e59616" providerId="ADAL" clId="{1BF37E15-C56C-4182-9A23-5F4F40980778}" dt="2026-05-06T07:49:46.761" v="1039" actId="931"/>
          <ac:spMkLst>
            <pc:docMk/>
            <pc:sldMk cId="4067698189" sldId="376"/>
            <ac:spMk id="8" creationId="{722891C0-F02D-8989-5F4B-B0B2D857B5D2}"/>
          </ac:spMkLst>
        </pc:spChg>
        <pc:spChg chg="add del mod">
          <ac:chgData name="Melissa Cunha" userId="3fa62d0d-ebe0-4286-9f85-67d851e59616" providerId="ADAL" clId="{1BF37E15-C56C-4182-9A23-5F4F40980778}" dt="2026-05-06T07:50:08.876" v="1041" actId="931"/>
          <ac:spMkLst>
            <pc:docMk/>
            <pc:sldMk cId="4067698189" sldId="376"/>
            <ac:spMk id="12" creationId="{9BD694DA-5CDC-1178-42A9-089920201321}"/>
          </ac:spMkLst>
        </pc:spChg>
        <pc:spChg chg="add del mod">
          <ac:chgData name="Melissa Cunha" userId="3fa62d0d-ebe0-4286-9f85-67d851e59616" providerId="ADAL" clId="{1BF37E15-C56C-4182-9A23-5F4F40980778}" dt="2026-05-06T07:50:25.929" v="1044" actId="931"/>
          <ac:spMkLst>
            <pc:docMk/>
            <pc:sldMk cId="4067698189" sldId="376"/>
            <ac:spMk id="18" creationId="{461CCAEA-D3BA-AAA1-D5F9-57C88ABE9205}"/>
          </ac:spMkLst>
        </pc:spChg>
        <pc:picChg chg="add del mod">
          <ac:chgData name="Melissa Cunha" userId="3fa62d0d-ebe0-4286-9f85-67d851e59616" providerId="ADAL" clId="{1BF37E15-C56C-4182-9A23-5F4F40980778}" dt="2026-05-06T07:49:51.455" v="1040" actId="478"/>
          <ac:picMkLst>
            <pc:docMk/>
            <pc:sldMk cId="4067698189" sldId="376"/>
            <ac:picMk id="10" creationId="{67683076-8551-9947-FCC0-CF8C03BD38D2}"/>
          </ac:picMkLst>
        </pc:picChg>
        <pc:picChg chg="add del mod">
          <ac:chgData name="Melissa Cunha" userId="3fa62d0d-ebe0-4286-9f85-67d851e59616" providerId="ADAL" clId="{1BF37E15-C56C-4182-9A23-5F4F40980778}" dt="2026-05-06T07:50:15.011" v="1043" actId="478"/>
          <ac:picMkLst>
            <pc:docMk/>
            <pc:sldMk cId="4067698189" sldId="376"/>
            <ac:picMk id="14" creationId="{20F9A28A-3328-B43F-05D4-202BB8ED0BE3}"/>
          </ac:picMkLst>
        </pc:picChg>
        <pc:picChg chg="add del mod">
          <ac:chgData name="Melissa Cunha" userId="3fa62d0d-ebe0-4286-9f85-67d851e59616" providerId="ADAL" clId="{1BF37E15-C56C-4182-9A23-5F4F40980778}" dt="2026-05-06T07:50:15.011" v="1043" actId="478"/>
          <ac:picMkLst>
            <pc:docMk/>
            <pc:sldMk cId="4067698189" sldId="376"/>
            <ac:picMk id="16" creationId="{DC4D4F58-CDFA-C033-7CC7-3956666EA736}"/>
          </ac:picMkLst>
        </pc:picChg>
        <pc:picChg chg="add mod">
          <ac:chgData name="Melissa Cunha" userId="3fa62d0d-ebe0-4286-9f85-67d851e59616" providerId="ADAL" clId="{1BF37E15-C56C-4182-9A23-5F4F40980778}" dt="2026-05-06T07:50:25.929" v="1044" actId="931"/>
          <ac:picMkLst>
            <pc:docMk/>
            <pc:sldMk cId="4067698189" sldId="376"/>
            <ac:picMk id="20" creationId="{2D57831E-6A4F-5FC4-BD2C-5F9CA740C523}"/>
          </ac:picMkLst>
        </pc:picChg>
      </pc:sldChg>
      <pc:sldChg chg="addSp delSp modSp new mod modClrScheme chgLayout">
        <pc:chgData name="Melissa Cunha" userId="3fa62d0d-ebe0-4286-9f85-67d851e59616" providerId="ADAL" clId="{1BF37E15-C56C-4182-9A23-5F4F40980778}" dt="2026-05-06T09:18:54.791" v="5675" actId="14100"/>
        <pc:sldMkLst>
          <pc:docMk/>
          <pc:sldMk cId="2704655192" sldId="377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704655192" sldId="377"/>
            <ac:spMk id="2" creationId="{9F171046-6AA2-CF25-6608-1DD0BB9DA886}"/>
          </ac:spMkLst>
        </pc:spChg>
        <pc:spChg chg="add del 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704655192" sldId="377"/>
            <ac:spMk id="3" creationId="{7987BDCF-B8B7-64D9-7368-1E8DE33FFAE1}"/>
          </ac:spMkLst>
        </pc:spChg>
        <pc:spChg chg="del mod">
          <ac:chgData name="Melissa Cunha" userId="3fa62d0d-ebe0-4286-9f85-67d851e59616" providerId="ADAL" clId="{1BF37E15-C56C-4182-9A23-5F4F40980778}" dt="2026-05-06T07:51:45.489" v="1175" actId="478"/>
          <ac:spMkLst>
            <pc:docMk/>
            <pc:sldMk cId="2704655192" sldId="377"/>
            <ac:spMk id="4" creationId="{F1299596-7DC8-43D0-C70D-0884A76BABD6}"/>
          </ac:spMkLst>
        </pc:spChg>
        <pc:graphicFrameChg chg="add del mod">
          <ac:chgData name="Melissa Cunha" userId="3fa62d0d-ebe0-4286-9f85-67d851e59616" providerId="ADAL" clId="{1BF37E15-C56C-4182-9A23-5F4F40980778}" dt="2026-05-06T07:51:58.966" v="1177" actId="26606"/>
          <ac:graphicFrameMkLst>
            <pc:docMk/>
            <pc:sldMk cId="2704655192" sldId="377"/>
            <ac:graphicFrameMk id="5" creationId="{8E133F06-FC3A-741E-AEDE-7A57B8B6173F}"/>
          </ac:graphicFrameMkLst>
        </pc:graphicFrameChg>
        <pc:picChg chg="add mod">
          <ac:chgData name="Melissa Cunha" userId="3fa62d0d-ebe0-4286-9f85-67d851e59616" providerId="ADAL" clId="{1BF37E15-C56C-4182-9A23-5F4F40980778}" dt="2026-05-06T07:53:00.667" v="1183" actId="26606"/>
          <ac:picMkLst>
            <pc:docMk/>
            <pc:sldMk cId="2704655192" sldId="377"/>
            <ac:picMk id="7" creationId="{79154FCB-1CCD-D8BA-785F-7AFA8121D75B}"/>
          </ac:picMkLst>
        </pc:picChg>
        <pc:picChg chg="add mod">
          <ac:chgData name="Melissa Cunha" userId="3fa62d0d-ebe0-4286-9f85-67d851e59616" providerId="ADAL" clId="{1BF37E15-C56C-4182-9A23-5F4F40980778}" dt="2026-05-06T09:18:54.791" v="5675" actId="14100"/>
          <ac:picMkLst>
            <pc:docMk/>
            <pc:sldMk cId="2704655192" sldId="377"/>
            <ac:picMk id="9" creationId="{E80049FC-262D-E731-E708-7023262A334E}"/>
          </ac:picMkLst>
        </pc:picChg>
      </pc:sldChg>
      <pc:sldChg chg="addSp delSp modSp new add del mod modClrScheme chgLayout">
        <pc:chgData name="Melissa Cunha" userId="3fa62d0d-ebe0-4286-9f85-67d851e59616" providerId="ADAL" clId="{1BF37E15-C56C-4182-9A23-5F4F40980778}" dt="2026-05-06T08:28:22.926" v="2129" actId="47"/>
        <pc:sldMkLst>
          <pc:docMk/>
          <pc:sldMk cId="3821837238" sldId="378"/>
        </pc:sldMkLst>
        <pc:spChg chg="del mod ord">
          <ac:chgData name="Melissa Cunha" userId="3fa62d0d-ebe0-4286-9f85-67d851e59616" providerId="ADAL" clId="{1BF37E15-C56C-4182-9A23-5F4F40980778}" dt="2026-05-06T07:53:41.389" v="1186" actId="700"/>
          <ac:spMkLst>
            <pc:docMk/>
            <pc:sldMk cId="3821837238" sldId="378"/>
            <ac:spMk id="2" creationId="{F26D36F3-882A-DBE5-78C1-700E62B81911}"/>
          </ac:spMkLst>
        </pc:spChg>
        <pc:spChg chg="del mod ord">
          <ac:chgData name="Melissa Cunha" userId="3fa62d0d-ebe0-4286-9f85-67d851e59616" providerId="ADAL" clId="{1BF37E15-C56C-4182-9A23-5F4F40980778}" dt="2026-05-06T07:53:41.389" v="1186" actId="700"/>
          <ac:spMkLst>
            <pc:docMk/>
            <pc:sldMk cId="3821837238" sldId="378"/>
            <ac:spMk id="3" creationId="{79A07EF4-7EBB-FAE8-3DB0-41C33A7AEE1C}"/>
          </ac:spMkLst>
        </pc:spChg>
        <pc:spChg chg="add mod ord">
          <ac:chgData name="Melissa Cunha" userId="3fa62d0d-ebe0-4286-9f85-67d851e59616" providerId="ADAL" clId="{1BF37E15-C56C-4182-9A23-5F4F40980778}" dt="2026-05-06T08:00:56.175" v="1507" actId="700"/>
          <ac:spMkLst>
            <pc:docMk/>
            <pc:sldMk cId="3821837238" sldId="378"/>
            <ac:spMk id="4" creationId="{CAFC2834-87B4-6273-E507-31D813D24044}"/>
          </ac:spMkLst>
        </pc:spChg>
        <pc:spChg chg="add mod ord">
          <ac:chgData name="Melissa Cunha" userId="3fa62d0d-ebe0-4286-9f85-67d851e59616" providerId="ADAL" clId="{1BF37E15-C56C-4182-9A23-5F4F40980778}" dt="2026-05-06T08:00:56.175" v="1507" actId="700"/>
          <ac:spMkLst>
            <pc:docMk/>
            <pc:sldMk cId="3821837238" sldId="378"/>
            <ac:spMk id="5" creationId="{2B4F3C26-88E7-3632-DF0D-97B2BA168F87}"/>
          </ac:spMkLst>
        </pc:spChg>
        <pc:picChg chg="add del mod">
          <ac:chgData name="Melissa Cunha" userId="3fa62d0d-ebe0-4286-9f85-67d851e59616" providerId="ADAL" clId="{1BF37E15-C56C-4182-9A23-5F4F40980778}" dt="2026-05-06T07:58:06.743" v="1224" actId="478"/>
          <ac:picMkLst>
            <pc:docMk/>
            <pc:sldMk cId="3821837238" sldId="378"/>
            <ac:picMk id="7" creationId="{6BF7BF4C-9B13-5A61-49B7-12E358182A48}"/>
          </ac:picMkLst>
        </pc:picChg>
        <pc:picChg chg="add mod">
          <ac:chgData name="Melissa Cunha" userId="3fa62d0d-ebe0-4286-9f85-67d851e59616" providerId="ADAL" clId="{1BF37E15-C56C-4182-9A23-5F4F40980778}" dt="2026-05-06T08:01:49.972" v="1511" actId="14100"/>
          <ac:picMkLst>
            <pc:docMk/>
            <pc:sldMk cId="3821837238" sldId="378"/>
            <ac:picMk id="9" creationId="{C8426A4F-128E-86D6-2AC2-8ED5CDB93FBC}"/>
          </ac:picMkLst>
        </pc:picChg>
      </pc:sldChg>
      <pc:sldChg chg="addSp delSp modSp new mod">
        <pc:chgData name="Melissa Cunha" userId="3fa62d0d-ebe0-4286-9f85-67d851e59616" providerId="ADAL" clId="{1BF37E15-C56C-4182-9A23-5F4F40980778}" dt="2026-05-06T08:31:40.629" v="2219" actId="790"/>
        <pc:sldMkLst>
          <pc:docMk/>
          <pc:sldMk cId="2332382794" sldId="379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332382794" sldId="379"/>
            <ac:spMk id="2" creationId="{1B906AD3-EEC5-97FD-E97F-6F36528B0E68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332382794" sldId="379"/>
            <ac:spMk id="3" creationId="{5F4E102B-BA29-39E3-31B3-CD53F7A28AA6}"/>
          </ac:spMkLst>
        </pc:spChg>
        <pc:spChg chg="del mod">
          <ac:chgData name="Melissa Cunha" userId="3fa62d0d-ebe0-4286-9f85-67d851e59616" providerId="ADAL" clId="{1BF37E15-C56C-4182-9A23-5F4F40980778}" dt="2026-05-06T07:59:59.652" v="1497" actId="478"/>
          <ac:spMkLst>
            <pc:docMk/>
            <pc:sldMk cId="2332382794" sldId="379"/>
            <ac:spMk id="4" creationId="{43F43CA7-FF38-DFF5-CF77-18DA751FDD97}"/>
          </ac:spMkLst>
        </pc:spChg>
        <pc:picChg chg="add mod">
          <ac:chgData name="Melissa Cunha" userId="3fa62d0d-ebe0-4286-9f85-67d851e59616" providerId="ADAL" clId="{1BF37E15-C56C-4182-9A23-5F4F40980778}" dt="2026-05-06T08:00:45.018" v="1506" actId="1076"/>
          <ac:picMkLst>
            <pc:docMk/>
            <pc:sldMk cId="2332382794" sldId="379"/>
            <ac:picMk id="6" creationId="{EEC56C4C-AB20-5AD7-04DF-A9C5DC8F59AB}"/>
          </ac:picMkLst>
        </pc:picChg>
      </pc:sldChg>
      <pc:sldChg chg="modSp new mod">
        <pc:chgData name="Melissa Cunha" userId="3fa62d0d-ebe0-4286-9f85-67d851e59616" providerId="ADAL" clId="{1BF37E15-C56C-4182-9A23-5F4F40980778}" dt="2026-05-06T08:31:40.629" v="2219" actId="790"/>
        <pc:sldMkLst>
          <pc:docMk/>
          <pc:sldMk cId="2087809091" sldId="380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087809091" sldId="380"/>
            <ac:spMk id="2" creationId="{DE9BDD6E-DAB2-0F39-52C4-25BE85E3509D}"/>
          </ac:spMkLst>
        </pc:spChg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2087809091" sldId="380"/>
            <ac:spMk id="3" creationId="{D9A35D91-24F3-B317-BD1C-58E90E1A8429}"/>
          </ac:spMkLst>
        </pc:spChg>
      </pc:sldChg>
      <pc:sldChg chg="addSp delSp modSp new mod">
        <pc:chgData name="Melissa Cunha" userId="3fa62d0d-ebe0-4286-9f85-67d851e59616" providerId="ADAL" clId="{1BF37E15-C56C-4182-9A23-5F4F40980778}" dt="2026-05-06T08:31:40.629" v="2219" actId="790"/>
        <pc:sldMkLst>
          <pc:docMk/>
          <pc:sldMk cId="3264130362" sldId="381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3264130362" sldId="381"/>
            <ac:spMk id="2" creationId="{32715016-2560-8640-8948-9FD7C475DC3B}"/>
          </ac:spMkLst>
        </pc:spChg>
        <pc:spChg chg="del">
          <ac:chgData name="Melissa Cunha" userId="3fa62d0d-ebe0-4286-9f85-67d851e59616" providerId="ADAL" clId="{1BF37E15-C56C-4182-9A23-5F4F40980778}" dt="2026-05-06T08:13:46.135" v="1888" actId="22"/>
          <ac:spMkLst>
            <pc:docMk/>
            <pc:sldMk cId="3264130362" sldId="381"/>
            <ac:spMk id="3" creationId="{F1830554-D102-CDA1-6518-9B1C35013B9D}"/>
          </ac:spMkLst>
        </pc:spChg>
        <pc:picChg chg="add mod ord modCrop">
          <ac:chgData name="Melissa Cunha" userId="3fa62d0d-ebe0-4286-9f85-67d851e59616" providerId="ADAL" clId="{1BF37E15-C56C-4182-9A23-5F4F40980778}" dt="2026-05-06T08:13:51.449" v="1889" actId="732"/>
          <ac:picMkLst>
            <pc:docMk/>
            <pc:sldMk cId="3264130362" sldId="381"/>
            <ac:picMk id="5" creationId="{E05FEA55-29F9-0C97-3F38-A4D9E74FC240}"/>
          </ac:picMkLst>
        </pc:picChg>
      </pc:sldChg>
      <pc:sldChg chg="addSp delSp modSp new mod">
        <pc:chgData name="Melissa Cunha" userId="3fa62d0d-ebe0-4286-9f85-67d851e59616" providerId="ADAL" clId="{1BF37E15-C56C-4182-9A23-5F4F40980778}" dt="2026-05-06T08:31:40.629" v="2219" actId="790"/>
        <pc:sldMkLst>
          <pc:docMk/>
          <pc:sldMk cId="3110288862" sldId="382"/>
        </pc:sldMkLst>
        <pc:spChg chg="mod">
          <ac:chgData name="Melissa Cunha" userId="3fa62d0d-ebe0-4286-9f85-67d851e59616" providerId="ADAL" clId="{1BF37E15-C56C-4182-9A23-5F4F40980778}" dt="2026-05-06T08:31:40.629" v="2219" actId="790"/>
          <ac:spMkLst>
            <pc:docMk/>
            <pc:sldMk cId="3110288862" sldId="382"/>
            <ac:spMk id="2" creationId="{70DA1CE3-BAA4-4EF8-C52D-C920B527C3E6}"/>
          </ac:spMkLst>
        </pc:spChg>
        <pc:spChg chg="del">
          <ac:chgData name="Melissa Cunha" userId="3fa62d0d-ebe0-4286-9f85-67d851e59616" providerId="ADAL" clId="{1BF37E15-C56C-4182-9A23-5F4F40980778}" dt="2026-05-06T08:18:49.972" v="1944" actId="22"/>
          <ac:spMkLst>
            <pc:docMk/>
            <pc:sldMk cId="3110288862" sldId="382"/>
            <ac:spMk id="3" creationId="{CCC4299B-5FAC-626A-E904-820C4CBB813D}"/>
          </ac:spMkLst>
        </pc:spChg>
        <pc:spChg chg="add del mod">
          <ac:chgData name="Melissa Cunha" userId="3fa62d0d-ebe0-4286-9f85-67d851e59616" providerId="ADAL" clId="{1BF37E15-C56C-4182-9A23-5F4F40980778}" dt="2026-05-06T08:19:08.851" v="1946"/>
          <ac:spMkLst>
            <pc:docMk/>
            <pc:sldMk cId="3110288862" sldId="382"/>
            <ac:spMk id="7" creationId="{87306C36-E509-5DA1-FB35-D37FEBECAEC5}"/>
          </ac:spMkLst>
        </pc:spChg>
        <pc:spChg chg="add del mod">
          <ac:chgData name="Melissa Cunha" userId="3fa62d0d-ebe0-4286-9f85-67d851e59616" providerId="ADAL" clId="{1BF37E15-C56C-4182-9A23-5F4F40980778}" dt="2026-05-06T08:19:47.582" v="1950" actId="1032"/>
          <ac:spMkLst>
            <pc:docMk/>
            <pc:sldMk cId="3110288862" sldId="382"/>
            <ac:spMk id="10" creationId="{B9B23FC5-FF12-E2A8-63F3-86FBE3330259}"/>
          </ac:spMkLst>
        </pc:spChg>
        <pc:graphicFrameChg chg="add del mod">
          <ac:chgData name="Melissa Cunha" userId="3fa62d0d-ebe0-4286-9f85-67d851e59616" providerId="ADAL" clId="{1BF37E15-C56C-4182-9A23-5F4F40980778}" dt="2026-05-06T08:19:18.098" v="1949" actId="478"/>
          <ac:graphicFrameMkLst>
            <pc:docMk/>
            <pc:sldMk cId="3110288862" sldId="382"/>
            <ac:graphicFrameMk id="8" creationId="{921DF198-0321-22A5-FDC3-6DF5279BD13C}"/>
          </ac:graphicFrameMkLst>
        </pc:graphicFrameChg>
        <pc:graphicFrameChg chg="add mod modGraphic">
          <ac:chgData name="Melissa Cunha" userId="3fa62d0d-ebe0-4286-9f85-67d851e59616" providerId="ADAL" clId="{1BF37E15-C56C-4182-9A23-5F4F40980778}" dt="2026-05-06T08:31:40.629" v="2219" actId="790"/>
          <ac:graphicFrameMkLst>
            <pc:docMk/>
            <pc:sldMk cId="3110288862" sldId="382"/>
            <ac:graphicFrameMk id="11" creationId="{7853160D-E57B-2554-5D34-7FA152A9437D}"/>
          </ac:graphicFrameMkLst>
        </pc:graphicFrameChg>
        <pc:picChg chg="add del mod ord">
          <ac:chgData name="Melissa Cunha" userId="3fa62d0d-ebe0-4286-9f85-67d851e59616" providerId="ADAL" clId="{1BF37E15-C56C-4182-9A23-5F4F40980778}" dt="2026-05-06T08:18:56.606" v="1945" actId="478"/>
          <ac:picMkLst>
            <pc:docMk/>
            <pc:sldMk cId="3110288862" sldId="382"/>
            <ac:picMk id="5" creationId="{CF505238-4C35-924E-7041-A8A444427945}"/>
          </ac:picMkLst>
        </pc:picChg>
      </pc:sldChg>
      <pc:sldChg chg="modSp new del mod">
        <pc:chgData name="Melissa Cunha" userId="3fa62d0d-ebe0-4286-9f85-67d851e59616" providerId="ADAL" clId="{1BF37E15-C56C-4182-9A23-5F4F40980778}" dt="2026-05-06T08:29:21.639" v="2178" actId="47"/>
        <pc:sldMkLst>
          <pc:docMk/>
          <pc:sldMk cId="694450977" sldId="383"/>
        </pc:sldMkLst>
        <pc:spChg chg="mod">
          <ac:chgData name="Melissa Cunha" userId="3fa62d0d-ebe0-4286-9f85-67d851e59616" providerId="ADAL" clId="{1BF37E15-C56C-4182-9A23-5F4F40980778}" dt="2026-05-06T08:29:11.992" v="2177" actId="5793"/>
          <ac:spMkLst>
            <pc:docMk/>
            <pc:sldMk cId="694450977" sldId="383"/>
            <ac:spMk id="2" creationId="{3721E5D0-4B73-07BC-8C77-BD26B594982B}"/>
          </ac:spMkLst>
        </pc:spChg>
      </pc:sldChg>
      <pc:sldChg chg="addSp delSp modSp new mod">
        <pc:chgData name="Melissa Cunha" userId="3fa62d0d-ebe0-4286-9f85-67d851e59616" providerId="ADAL" clId="{1BF37E15-C56C-4182-9A23-5F4F40980778}" dt="2026-05-06T08:37:18.156" v="2795" actId="14100"/>
        <pc:sldMkLst>
          <pc:docMk/>
          <pc:sldMk cId="1375913768" sldId="383"/>
        </pc:sldMkLst>
        <pc:spChg chg="mod">
          <ac:chgData name="Melissa Cunha" userId="3fa62d0d-ebe0-4286-9f85-67d851e59616" providerId="ADAL" clId="{1BF37E15-C56C-4182-9A23-5F4F40980778}" dt="2026-05-06T08:33:13.644" v="2255" actId="20577"/>
          <ac:spMkLst>
            <pc:docMk/>
            <pc:sldMk cId="1375913768" sldId="383"/>
            <ac:spMk id="2" creationId="{248FC316-B68C-C15A-5302-1CF6EBD0775E}"/>
          </ac:spMkLst>
        </pc:spChg>
        <pc:spChg chg="add del mod">
          <ac:chgData name="Melissa Cunha" userId="3fa62d0d-ebe0-4286-9f85-67d851e59616" providerId="ADAL" clId="{1BF37E15-C56C-4182-9A23-5F4F40980778}" dt="2026-05-06T08:36:18.935" v="2789" actId="27636"/>
          <ac:spMkLst>
            <pc:docMk/>
            <pc:sldMk cId="1375913768" sldId="383"/>
            <ac:spMk id="3" creationId="{09DC9554-90F0-60AD-7B75-6D156E081212}"/>
          </ac:spMkLst>
        </pc:spChg>
        <pc:spChg chg="del mod">
          <ac:chgData name="Melissa Cunha" userId="3fa62d0d-ebe0-4286-9f85-67d851e59616" providerId="ADAL" clId="{1BF37E15-C56C-4182-9A23-5F4F40980778}" dt="2026-05-06T08:36:55.165" v="2790" actId="22"/>
          <ac:spMkLst>
            <pc:docMk/>
            <pc:sldMk cId="1375913768" sldId="383"/>
            <ac:spMk id="4" creationId="{478A613E-FE13-6C5D-E918-20D612EE9B6D}"/>
          </ac:spMkLst>
        </pc:spChg>
        <pc:graphicFrameChg chg="add mod">
          <ac:chgData name="Melissa Cunha" userId="3fa62d0d-ebe0-4286-9f85-67d851e59616" providerId="ADAL" clId="{1BF37E15-C56C-4182-9A23-5F4F40980778}" dt="2026-05-06T08:33:27.357" v="2257"/>
          <ac:graphicFrameMkLst>
            <pc:docMk/>
            <pc:sldMk cId="1375913768" sldId="383"/>
            <ac:graphicFrameMk id="5" creationId="{766F4A42-6D62-CEA2-8237-A58F5968CB39}"/>
          </ac:graphicFrameMkLst>
        </pc:graphicFrameChg>
        <pc:picChg chg="add mod ord modCrop">
          <ac:chgData name="Melissa Cunha" userId="3fa62d0d-ebe0-4286-9f85-67d851e59616" providerId="ADAL" clId="{1BF37E15-C56C-4182-9A23-5F4F40980778}" dt="2026-05-06T08:37:18.156" v="2795" actId="14100"/>
          <ac:picMkLst>
            <pc:docMk/>
            <pc:sldMk cId="1375913768" sldId="383"/>
            <ac:picMk id="7" creationId="{4D20120E-BF9E-5477-03A3-8590EA4AEDCA}"/>
          </ac:picMkLst>
        </pc:picChg>
      </pc:sldChg>
      <pc:sldChg chg="modSp new del mod">
        <pc:chgData name="Melissa Cunha" userId="3fa62d0d-ebe0-4286-9f85-67d851e59616" providerId="ADAL" clId="{1BF37E15-C56C-4182-9A23-5F4F40980778}" dt="2026-05-06T08:28:47.228" v="2160" actId="47"/>
        <pc:sldMkLst>
          <pc:docMk/>
          <pc:sldMk cId="3242846322" sldId="383"/>
        </pc:sldMkLst>
        <pc:spChg chg="mod">
          <ac:chgData name="Melissa Cunha" userId="3fa62d0d-ebe0-4286-9f85-67d851e59616" providerId="ADAL" clId="{1BF37E15-C56C-4182-9A23-5F4F40980778}" dt="2026-05-06T08:28:40.326" v="2154" actId="20577"/>
          <ac:spMkLst>
            <pc:docMk/>
            <pc:sldMk cId="3242846322" sldId="383"/>
            <ac:spMk id="2" creationId="{AC7F6CF2-B1E2-8A68-5D78-CF78A4C9328D}"/>
          </ac:spMkLst>
        </pc:spChg>
        <pc:spChg chg="mod">
          <ac:chgData name="Melissa Cunha" userId="3fa62d0d-ebe0-4286-9f85-67d851e59616" providerId="ADAL" clId="{1BF37E15-C56C-4182-9A23-5F4F40980778}" dt="2026-05-06T08:28:44.130" v="2159" actId="5793"/>
          <ac:spMkLst>
            <pc:docMk/>
            <pc:sldMk cId="3242846322" sldId="383"/>
            <ac:spMk id="3" creationId="{5F3236AB-EE64-CE15-D387-5F140CBA7949}"/>
          </ac:spMkLst>
        </pc:spChg>
      </pc:sldChg>
      <pc:sldChg chg="addSp delSp modSp new mod modClrScheme chgLayout">
        <pc:chgData name="Melissa Cunha" userId="3fa62d0d-ebe0-4286-9f85-67d851e59616" providerId="ADAL" clId="{1BF37E15-C56C-4182-9A23-5F4F40980778}" dt="2026-05-06T08:54:07.468" v="3912" actId="20577"/>
        <pc:sldMkLst>
          <pc:docMk/>
          <pc:sldMk cId="1189508929" sldId="384"/>
        </pc:sldMkLst>
        <pc:spChg chg="mod ord">
          <ac:chgData name="Melissa Cunha" userId="3fa62d0d-ebe0-4286-9f85-67d851e59616" providerId="ADAL" clId="{1BF37E15-C56C-4182-9A23-5F4F40980778}" dt="2026-05-06T08:44:21.313" v="3412" actId="26606"/>
          <ac:spMkLst>
            <pc:docMk/>
            <pc:sldMk cId="1189508929" sldId="384"/>
            <ac:spMk id="2" creationId="{F1BF6D1F-1D35-CDF7-2389-A6691836EB33}"/>
          </ac:spMkLst>
        </pc:spChg>
        <pc:spChg chg="add del mod ord">
          <ac:chgData name="Melissa Cunha" userId="3fa62d0d-ebe0-4286-9f85-67d851e59616" providerId="ADAL" clId="{1BF37E15-C56C-4182-9A23-5F4F40980778}" dt="2026-05-06T08:44:21.313" v="3412" actId="26606"/>
          <ac:spMkLst>
            <pc:docMk/>
            <pc:sldMk cId="1189508929" sldId="384"/>
            <ac:spMk id="3" creationId="{161C65EE-1D6E-90AE-4B49-3E3A0C7E7D1A}"/>
          </ac:spMkLst>
        </pc:spChg>
        <pc:spChg chg="del mod">
          <ac:chgData name="Melissa Cunha" userId="3fa62d0d-ebe0-4286-9f85-67d851e59616" providerId="ADAL" clId="{1BF37E15-C56C-4182-9A23-5F4F40980778}" dt="2026-05-06T08:43:15.504" v="3362" actId="478"/>
          <ac:spMkLst>
            <pc:docMk/>
            <pc:sldMk cId="1189508929" sldId="384"/>
            <ac:spMk id="4" creationId="{F11CBA26-331A-8EBA-4288-4B1F08C2A3CB}"/>
          </ac:spMkLst>
        </pc:spChg>
        <pc:spChg chg="add mod">
          <ac:chgData name="Melissa Cunha" userId="3fa62d0d-ebe0-4286-9f85-67d851e59616" providerId="ADAL" clId="{1BF37E15-C56C-4182-9A23-5F4F40980778}" dt="2026-05-06T08:49:14.180" v="3493"/>
          <ac:spMkLst>
            <pc:docMk/>
            <pc:sldMk cId="1189508929" sldId="384"/>
            <ac:spMk id="7" creationId="{DCC5ABCC-17EC-50D5-2767-3182B0EEE7D7}"/>
          </ac:spMkLst>
        </pc:spChg>
        <pc:graphicFrameChg chg="add del">
          <ac:chgData name="Melissa Cunha" userId="3fa62d0d-ebe0-4286-9f85-67d851e59616" providerId="ADAL" clId="{1BF37E15-C56C-4182-9A23-5F4F40980778}" dt="2026-05-06T08:43:53.192" v="3371" actId="26606"/>
          <ac:graphicFrameMkLst>
            <pc:docMk/>
            <pc:sldMk cId="1189508929" sldId="384"/>
            <ac:graphicFrameMk id="5" creationId="{DE992462-2BC3-E580-B727-C6A33C198981}"/>
          </ac:graphicFrameMkLst>
        </pc:graphicFrameChg>
        <pc:graphicFrameChg chg="add mod modGraphic">
          <ac:chgData name="Melissa Cunha" userId="3fa62d0d-ebe0-4286-9f85-67d851e59616" providerId="ADAL" clId="{1BF37E15-C56C-4182-9A23-5F4F40980778}" dt="2026-05-06T08:54:07.468" v="3912" actId="20577"/>
          <ac:graphicFrameMkLst>
            <pc:docMk/>
            <pc:sldMk cId="1189508929" sldId="384"/>
            <ac:graphicFrameMk id="6" creationId="{F4222F35-BB0A-19B5-209A-569E3CB32D4F}"/>
          </ac:graphicFrameMkLst>
        </pc:graphicFrameChg>
      </pc:sldChg>
      <pc:sldChg chg="addSp delSp modSp new mod modClrScheme chgLayout">
        <pc:chgData name="Melissa Cunha" userId="3fa62d0d-ebe0-4286-9f85-67d851e59616" providerId="ADAL" clId="{1BF37E15-C56C-4182-9A23-5F4F40980778}" dt="2026-05-06T09:08:21.428" v="4652" actId="207"/>
        <pc:sldMkLst>
          <pc:docMk/>
          <pc:sldMk cId="1039127816" sldId="385"/>
        </pc:sldMkLst>
        <pc:spChg chg="mod ord">
          <ac:chgData name="Melissa Cunha" userId="3fa62d0d-ebe0-4286-9f85-67d851e59616" providerId="ADAL" clId="{1BF37E15-C56C-4182-9A23-5F4F40980778}" dt="2026-05-06T08:59:18.897" v="4501" actId="26606"/>
          <ac:spMkLst>
            <pc:docMk/>
            <pc:sldMk cId="1039127816" sldId="385"/>
            <ac:spMk id="2" creationId="{48483A26-98D7-5C0B-5C50-AF775B613B15}"/>
          </ac:spMkLst>
        </pc:spChg>
        <pc:spChg chg="del mod ord">
          <ac:chgData name="Melissa Cunha" userId="3fa62d0d-ebe0-4286-9f85-67d851e59616" providerId="ADAL" clId="{1BF37E15-C56C-4182-9A23-5F4F40980778}" dt="2026-05-06T08:55:48.157" v="3954" actId="700"/>
          <ac:spMkLst>
            <pc:docMk/>
            <pc:sldMk cId="1039127816" sldId="385"/>
            <ac:spMk id="3" creationId="{6002884E-C91E-030D-09AF-BF25A4A8A706}"/>
          </ac:spMkLst>
        </pc:spChg>
        <pc:spChg chg="del">
          <ac:chgData name="Melissa Cunha" userId="3fa62d0d-ebe0-4286-9f85-67d851e59616" providerId="ADAL" clId="{1BF37E15-C56C-4182-9A23-5F4F40980778}" dt="2026-05-06T08:55:48.157" v="3954" actId="700"/>
          <ac:spMkLst>
            <pc:docMk/>
            <pc:sldMk cId="1039127816" sldId="385"/>
            <ac:spMk id="4" creationId="{84C27A94-E19B-F4B5-C8F4-1BF073820889}"/>
          </ac:spMkLst>
        </pc:spChg>
        <pc:spChg chg="add del mod ord">
          <ac:chgData name="Melissa Cunha" userId="3fa62d0d-ebe0-4286-9f85-67d851e59616" providerId="ADAL" clId="{1BF37E15-C56C-4182-9A23-5F4F40980778}" dt="2026-05-06T08:59:18.897" v="4501" actId="26606"/>
          <ac:spMkLst>
            <pc:docMk/>
            <pc:sldMk cId="1039127816" sldId="385"/>
            <ac:spMk id="5" creationId="{1D54490E-E584-2289-6A8E-3E4A8EB4DE4C}"/>
          </ac:spMkLst>
        </pc:spChg>
        <pc:spChg chg="add del mod">
          <ac:chgData name="Melissa Cunha" userId="3fa62d0d-ebe0-4286-9f85-67d851e59616" providerId="ADAL" clId="{1BF37E15-C56C-4182-9A23-5F4F40980778}" dt="2026-05-06T09:08:21.428" v="4652" actId="207"/>
          <ac:spMkLst>
            <pc:docMk/>
            <pc:sldMk cId="1039127816" sldId="385"/>
            <ac:spMk id="6" creationId="{F07BD2D4-FA87-4E99-2E1A-496B3DCEF674}"/>
          </ac:spMkLst>
        </pc:spChg>
        <pc:graphicFrameChg chg="add mod">
          <ac:chgData name="Melissa Cunha" userId="3fa62d0d-ebe0-4286-9f85-67d851e59616" providerId="ADAL" clId="{1BF37E15-C56C-4182-9A23-5F4F40980778}" dt="2026-05-06T08:59:42.809" v="4503" actId="14100"/>
          <ac:graphicFrameMkLst>
            <pc:docMk/>
            <pc:sldMk cId="1039127816" sldId="385"/>
            <ac:graphicFrameMk id="7" creationId="{D56AFC5C-617E-F7EB-E7D5-F520732241AD}"/>
          </ac:graphicFrameMkLst>
        </pc:graphicFrameChg>
        <pc:graphicFrameChg chg="add mod modGraphic">
          <ac:chgData name="Melissa Cunha" userId="3fa62d0d-ebe0-4286-9f85-67d851e59616" providerId="ADAL" clId="{1BF37E15-C56C-4182-9A23-5F4F40980778}" dt="2026-05-06T09:00:36.898" v="4522" actId="1076"/>
          <ac:graphicFrameMkLst>
            <pc:docMk/>
            <pc:sldMk cId="1039127816" sldId="385"/>
            <ac:graphicFrameMk id="8" creationId="{EFFB5A1A-3040-2BE9-FE81-028A769B7A97}"/>
          </ac:graphicFrameMkLst>
        </pc:graphicFrameChg>
      </pc:sldChg>
      <pc:sldChg chg="addSp delSp modSp new mod">
        <pc:chgData name="Melissa Cunha" userId="3fa62d0d-ebe0-4286-9f85-67d851e59616" providerId="ADAL" clId="{1BF37E15-C56C-4182-9A23-5F4F40980778}" dt="2026-05-06T09:13:55.977" v="5544" actId="26606"/>
        <pc:sldMkLst>
          <pc:docMk/>
          <pc:sldMk cId="722492494" sldId="386"/>
        </pc:sldMkLst>
        <pc:spChg chg="mod">
          <ac:chgData name="Melissa Cunha" userId="3fa62d0d-ebe0-4286-9f85-67d851e59616" providerId="ADAL" clId="{1BF37E15-C56C-4182-9A23-5F4F40980778}" dt="2026-05-06T09:13:55.977" v="5544" actId="26606"/>
          <ac:spMkLst>
            <pc:docMk/>
            <pc:sldMk cId="722492494" sldId="386"/>
            <ac:spMk id="2" creationId="{1EC13880-A93F-5CB1-1046-33F3A05390DB}"/>
          </ac:spMkLst>
        </pc:spChg>
        <pc:spChg chg="del mod">
          <ac:chgData name="Melissa Cunha" userId="3fa62d0d-ebe0-4286-9f85-67d851e59616" providerId="ADAL" clId="{1BF37E15-C56C-4182-9A23-5F4F40980778}" dt="2026-05-06T09:13:55.977" v="5544" actId="26606"/>
          <ac:spMkLst>
            <pc:docMk/>
            <pc:sldMk cId="722492494" sldId="386"/>
            <ac:spMk id="3" creationId="{E7552C2A-58A9-1524-0432-9FEFDA742C5C}"/>
          </ac:spMkLst>
        </pc:spChg>
        <pc:graphicFrameChg chg="add">
          <ac:chgData name="Melissa Cunha" userId="3fa62d0d-ebe0-4286-9f85-67d851e59616" providerId="ADAL" clId="{1BF37E15-C56C-4182-9A23-5F4F40980778}" dt="2026-05-06T09:13:55.977" v="5544" actId="26606"/>
          <ac:graphicFrameMkLst>
            <pc:docMk/>
            <pc:sldMk cId="722492494" sldId="386"/>
            <ac:graphicFrameMk id="5" creationId="{78BBCA4A-7469-E993-0833-B70D2C3AFD5B}"/>
          </ac:graphicFrameMkLst>
        </pc:graphicFrameChg>
      </pc:sldChg>
      <pc:sldChg chg="addSp delSp modSp new mod">
        <pc:chgData name="Melissa Cunha" userId="3fa62d0d-ebe0-4286-9f85-67d851e59616" providerId="ADAL" clId="{1BF37E15-C56C-4182-9A23-5F4F40980778}" dt="2026-05-06T09:15:44.322" v="5670" actId="33524"/>
        <pc:sldMkLst>
          <pc:docMk/>
          <pc:sldMk cId="4019932625" sldId="387"/>
        </pc:sldMkLst>
        <pc:spChg chg="del">
          <ac:chgData name="Melissa Cunha" userId="3fa62d0d-ebe0-4286-9f85-67d851e59616" providerId="ADAL" clId="{1BF37E15-C56C-4182-9A23-5F4F40980778}" dt="2026-05-06T09:15:08.692" v="5667" actId="478"/>
          <ac:spMkLst>
            <pc:docMk/>
            <pc:sldMk cId="4019932625" sldId="387"/>
            <ac:spMk id="2" creationId="{4120EE39-C265-1C36-8013-AB30D5D15C18}"/>
          </ac:spMkLst>
        </pc:spChg>
        <pc:spChg chg="add del mod">
          <ac:chgData name="Melissa Cunha" userId="3fa62d0d-ebe0-4286-9f85-67d851e59616" providerId="ADAL" clId="{1BF37E15-C56C-4182-9A23-5F4F40980778}" dt="2026-05-06T09:15:44.322" v="5670" actId="33524"/>
          <ac:spMkLst>
            <pc:docMk/>
            <pc:sldMk cId="4019932625" sldId="387"/>
            <ac:spMk id="3" creationId="{6A8E0745-68B4-7187-C6FD-E7469B759F61}"/>
          </ac:spMkLst>
        </pc:spChg>
        <pc:graphicFrameChg chg="add mod">
          <ac:chgData name="Melissa Cunha" userId="3fa62d0d-ebe0-4286-9f85-67d851e59616" providerId="ADAL" clId="{1BF37E15-C56C-4182-9A23-5F4F40980778}" dt="2026-05-06T09:14:32.168" v="5547"/>
          <ac:graphicFrameMkLst>
            <pc:docMk/>
            <pc:sldMk cId="4019932625" sldId="387"/>
            <ac:graphicFrameMk id="4" creationId="{BFE43185-A0F6-831B-E9CD-C944FD420CA5}"/>
          </ac:graphicFrameMkLst>
        </pc:graphicFrameChg>
        <pc:picChg chg="add mod">
          <ac:chgData name="Melissa Cunha" userId="3fa62d0d-ebe0-4286-9f85-67d851e59616" providerId="ADAL" clId="{1BF37E15-C56C-4182-9A23-5F4F40980778}" dt="2026-05-06T09:15:37.719" v="5669" actId="26606"/>
          <ac:picMkLst>
            <pc:docMk/>
            <pc:sldMk cId="4019932625" sldId="387"/>
            <ac:picMk id="6" creationId="{E009F751-2547-90E5-25FB-9439FF587FE1}"/>
          </ac:picMkLst>
        </pc:picChg>
      </pc:sldChg>
      <pc:sldMasterChg chg="modSldLayout">
        <pc:chgData name="Melissa Cunha" userId="3fa62d0d-ebe0-4286-9f85-67d851e59616" providerId="ADAL" clId="{1BF37E15-C56C-4182-9A23-5F4F40980778}" dt="2026-05-06T07:11:00.938" v="131" actId="207"/>
        <pc:sldMasterMkLst>
          <pc:docMk/>
          <pc:sldMasterMk cId="2978368363" sldId="2147483648"/>
        </pc:sldMasterMkLst>
        <pc:sldLayoutChg chg="modSp mod">
          <pc:chgData name="Melissa Cunha" userId="3fa62d0d-ebe0-4286-9f85-67d851e59616" providerId="ADAL" clId="{1BF37E15-C56C-4182-9A23-5F4F40980778}" dt="2026-05-06T07:11:00.938" v="131" actId="207"/>
          <pc:sldLayoutMkLst>
            <pc:docMk/>
            <pc:sldMasterMk cId="2978368363" sldId="2147483648"/>
            <pc:sldLayoutMk cId="3025673375" sldId="2147483649"/>
          </pc:sldLayoutMkLst>
          <pc:spChg chg="mod">
            <ac:chgData name="Melissa Cunha" userId="3fa62d0d-ebe0-4286-9f85-67d851e59616" providerId="ADAL" clId="{1BF37E15-C56C-4182-9A23-5F4F40980778}" dt="2026-05-06T07:10:57.413" v="130" actId="207"/>
            <ac:spMkLst>
              <pc:docMk/>
              <pc:sldMasterMk cId="2978368363" sldId="2147483648"/>
              <pc:sldLayoutMk cId="3025673375" sldId="2147483649"/>
              <ac:spMk id="2" creationId="{00000000-0000-0000-0000-000000000000}"/>
            </ac:spMkLst>
          </pc:spChg>
          <pc:spChg chg="mod">
            <ac:chgData name="Melissa Cunha" userId="3fa62d0d-ebe0-4286-9f85-67d851e59616" providerId="ADAL" clId="{1BF37E15-C56C-4182-9A23-5F4F40980778}" dt="2026-05-06T07:11:00.938" v="131" actId="207"/>
            <ac:spMkLst>
              <pc:docMk/>
              <pc:sldMasterMk cId="2978368363" sldId="2147483648"/>
              <pc:sldLayoutMk cId="3025673375" sldId="2147483649"/>
              <ac:spMk id="3" creationId="{00000000-0000-0000-0000-000000000000}"/>
            </ac:spMkLst>
          </pc:spChg>
        </pc:sldLayoutChg>
        <pc:sldLayoutChg chg="addSp delSp modSp mod">
          <pc:chgData name="Melissa Cunha" userId="3fa62d0d-ebe0-4286-9f85-67d851e59616" providerId="ADAL" clId="{1BF37E15-C56C-4182-9A23-5F4F40980778}" dt="2026-05-06T07:10:36.718" v="125" actId="207"/>
          <pc:sldLayoutMkLst>
            <pc:docMk/>
            <pc:sldMasterMk cId="2978368363" sldId="2147483648"/>
            <pc:sldLayoutMk cId="2383917941" sldId="2147483650"/>
          </pc:sldLayoutMkLst>
          <pc:spChg chg="mod">
            <ac:chgData name="Melissa Cunha" userId="3fa62d0d-ebe0-4286-9f85-67d851e59616" providerId="ADAL" clId="{1BF37E15-C56C-4182-9A23-5F4F40980778}" dt="2026-05-06T07:10:33.253" v="124"/>
            <ac:spMkLst>
              <pc:docMk/>
              <pc:sldMasterMk cId="2978368363" sldId="2147483648"/>
              <pc:sldLayoutMk cId="2383917941" sldId="2147483650"/>
              <ac:spMk id="2" creationId="{00000000-0000-0000-0000-000000000000}"/>
            </ac:spMkLst>
          </pc:spChg>
          <pc:spChg chg="mod">
            <ac:chgData name="Melissa Cunha" userId="3fa62d0d-ebe0-4286-9f85-67d851e59616" providerId="ADAL" clId="{1BF37E15-C56C-4182-9A23-5F4F40980778}" dt="2026-05-06T07:10:36.718" v="125" actId="207"/>
            <ac:spMkLst>
              <pc:docMk/>
              <pc:sldMasterMk cId="2978368363" sldId="2147483648"/>
              <pc:sldLayoutMk cId="2383917941" sldId="2147483650"/>
              <ac:spMk id="3" creationId="{00000000-0000-0000-0000-000000000000}"/>
            </ac:spMkLst>
          </pc:spChg>
          <pc:spChg chg="add del">
            <ac:chgData name="Melissa Cunha" userId="3fa62d0d-ebe0-4286-9f85-67d851e59616" providerId="ADAL" clId="{1BF37E15-C56C-4182-9A23-5F4F40980778}" dt="2026-05-06T07:10:16.749" v="121" actId="11529"/>
            <ac:spMkLst>
              <pc:docMk/>
              <pc:sldMasterMk cId="2978368363" sldId="2147483648"/>
              <pc:sldLayoutMk cId="2383917941" sldId="2147483650"/>
              <ac:spMk id="4" creationId="{0F50DC0A-DA75-3079-0D1E-7B3336891ADF}"/>
            </ac:spMkLst>
          </pc:spChg>
          <pc:spChg chg="add del mod">
            <ac:chgData name="Melissa Cunha" userId="3fa62d0d-ebe0-4286-9f85-67d851e59616" providerId="ADAL" clId="{1BF37E15-C56C-4182-9A23-5F4F40980778}" dt="2026-05-06T07:10:20.098" v="122" actId="478"/>
            <ac:spMkLst>
              <pc:docMk/>
              <pc:sldMasterMk cId="2978368363" sldId="2147483648"/>
              <pc:sldLayoutMk cId="2383917941" sldId="2147483650"/>
              <ac:spMk id="5" creationId="{FF1CC262-58F4-7D54-3EC6-557F4CBA10DD}"/>
            </ac:spMkLst>
          </pc:spChg>
        </pc:sldLayoutChg>
        <pc:sldLayoutChg chg="modSp mod">
          <pc:chgData name="Melissa Cunha" userId="3fa62d0d-ebe0-4286-9f85-67d851e59616" providerId="ADAL" clId="{1BF37E15-C56C-4182-9A23-5F4F40980778}" dt="2026-05-06T07:10:48.241" v="129" actId="207"/>
          <pc:sldLayoutMkLst>
            <pc:docMk/>
            <pc:sldMasterMk cId="2978368363" sldId="2147483648"/>
            <pc:sldLayoutMk cId="1278576588" sldId="2147483652"/>
          </pc:sldLayoutMkLst>
          <pc:spChg chg="mod">
            <ac:chgData name="Melissa Cunha" userId="3fa62d0d-ebe0-4286-9f85-67d851e59616" providerId="ADAL" clId="{1BF37E15-C56C-4182-9A23-5F4F40980778}" dt="2026-05-06T07:10:42.160" v="127"/>
            <ac:spMkLst>
              <pc:docMk/>
              <pc:sldMasterMk cId="2978368363" sldId="2147483648"/>
              <pc:sldLayoutMk cId="1278576588" sldId="2147483652"/>
              <ac:spMk id="2" creationId="{00000000-0000-0000-0000-000000000000}"/>
            </ac:spMkLst>
          </pc:spChg>
          <pc:spChg chg="mod">
            <ac:chgData name="Melissa Cunha" userId="3fa62d0d-ebe0-4286-9f85-67d851e59616" providerId="ADAL" clId="{1BF37E15-C56C-4182-9A23-5F4F40980778}" dt="2026-05-06T07:10:44.505" v="128" actId="207"/>
            <ac:spMkLst>
              <pc:docMk/>
              <pc:sldMasterMk cId="2978368363" sldId="2147483648"/>
              <pc:sldLayoutMk cId="1278576588" sldId="2147483652"/>
              <ac:spMk id="3" creationId="{00000000-0000-0000-0000-000000000000}"/>
            </ac:spMkLst>
          </pc:spChg>
          <pc:spChg chg="mod">
            <ac:chgData name="Melissa Cunha" userId="3fa62d0d-ebe0-4286-9f85-67d851e59616" providerId="ADAL" clId="{1BF37E15-C56C-4182-9A23-5F4F40980778}" dt="2026-05-06T07:10:48.241" v="129" actId="207"/>
            <ac:spMkLst>
              <pc:docMk/>
              <pc:sldMasterMk cId="2978368363" sldId="2147483648"/>
              <pc:sldLayoutMk cId="1278576588" sldId="2147483652"/>
              <ac:spMk id="4" creationId="{00000000-0000-0000-0000-000000000000}"/>
            </ac:spMkLst>
          </pc:spChg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29.svg"/><Relationship Id="rId5" Type="http://schemas.openxmlformats.org/officeDocument/2006/relationships/image" Target="../media/image30.sv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29.svg"/><Relationship Id="rId5" Type="http://schemas.openxmlformats.org/officeDocument/2006/relationships/image" Target="../media/image30.sv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33DA58-D504-44BF-B104-C2162271B5D0}" type="doc">
      <dgm:prSet loTypeId="urn:microsoft.com/office/officeart/2005/8/layout/h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7E7115E5-207E-434F-9E48-5CB97D05DB2E}">
      <dgm:prSet phldrT="[Text]" phldr="0"/>
      <dgm:spPr/>
      <dgm:t>
        <a:bodyPr/>
        <a:lstStyle/>
        <a:p>
          <a:r>
            <a:rPr lang="en-GB" noProof="0" dirty="0">
              <a:solidFill>
                <a:srgbClr val="FFFFFF"/>
              </a:solidFill>
            </a:rPr>
            <a:t>Pre-operative </a:t>
          </a:r>
        </a:p>
      </dgm:t>
    </dgm:pt>
    <dgm:pt modelId="{E5E6A8DD-2BA5-43BA-AE0E-95A18EAD00FF}" type="parTrans" cxnId="{12E73707-EC02-4790-B12E-B73388243043}">
      <dgm:prSet/>
      <dgm:spPr/>
      <dgm:t>
        <a:bodyPr/>
        <a:lstStyle/>
        <a:p>
          <a:endParaRPr lang="en-GB"/>
        </a:p>
      </dgm:t>
    </dgm:pt>
    <dgm:pt modelId="{661D8665-4637-429D-99D7-662E829B13D8}" type="sibTrans" cxnId="{12E73707-EC02-4790-B12E-B73388243043}">
      <dgm:prSet/>
      <dgm:spPr/>
      <dgm:t>
        <a:bodyPr/>
        <a:lstStyle/>
        <a:p>
          <a:endParaRPr lang="en-GB"/>
        </a:p>
      </dgm:t>
    </dgm:pt>
    <dgm:pt modelId="{0499EE60-957A-4169-8BCB-DD5ED10A3BA5}">
      <dgm:prSet phldrT="[Text]"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Counselling</a:t>
          </a:r>
          <a:endParaRPr lang="en-GB" noProof="0" dirty="0"/>
        </a:p>
      </dgm:t>
    </dgm:pt>
    <dgm:pt modelId="{E9EA1883-C794-4B31-A9B1-2EF941E6F53E}" type="parTrans" cxnId="{BBCBA0F5-736C-4838-B1EC-863409F1FD9C}">
      <dgm:prSet/>
      <dgm:spPr/>
      <dgm:t>
        <a:bodyPr/>
        <a:lstStyle/>
        <a:p>
          <a:endParaRPr lang="en-GB"/>
        </a:p>
      </dgm:t>
    </dgm:pt>
    <dgm:pt modelId="{E394DC37-DCA1-4BA6-A1C0-CB606CF34674}" type="sibTrans" cxnId="{BBCBA0F5-736C-4838-B1EC-863409F1FD9C}">
      <dgm:prSet/>
      <dgm:spPr/>
      <dgm:t>
        <a:bodyPr/>
        <a:lstStyle/>
        <a:p>
          <a:endParaRPr lang="en-GB"/>
        </a:p>
      </dgm:t>
    </dgm:pt>
    <dgm:pt modelId="{571B06D8-B47B-4D66-BF98-F4878D396377}">
      <dgm:prSet phldrT="[Text]" phldr="0"/>
      <dgm:spPr/>
      <dgm:t>
        <a:bodyPr/>
        <a:lstStyle/>
        <a:p>
          <a:r>
            <a:rPr lang="en-GB" noProof="0" dirty="0">
              <a:solidFill>
                <a:srgbClr val="FFFFFF"/>
              </a:solidFill>
            </a:rPr>
            <a:t>Intra-operative</a:t>
          </a:r>
        </a:p>
      </dgm:t>
    </dgm:pt>
    <dgm:pt modelId="{071C9143-DB69-4155-9E62-FAF97CBC5602}" type="parTrans" cxnId="{B7AC231D-F187-4DF4-9FB2-136604410DC7}">
      <dgm:prSet/>
      <dgm:spPr/>
      <dgm:t>
        <a:bodyPr/>
        <a:lstStyle/>
        <a:p>
          <a:endParaRPr lang="en-GB"/>
        </a:p>
      </dgm:t>
    </dgm:pt>
    <dgm:pt modelId="{4002278A-2859-4728-A846-26B5AE001C99}" type="sibTrans" cxnId="{B7AC231D-F187-4DF4-9FB2-136604410DC7}">
      <dgm:prSet/>
      <dgm:spPr/>
      <dgm:t>
        <a:bodyPr/>
        <a:lstStyle/>
        <a:p>
          <a:endParaRPr lang="en-GB"/>
        </a:p>
      </dgm:t>
    </dgm:pt>
    <dgm:pt modelId="{400281A3-53BD-4AE9-9589-D6D8DB62946E}">
      <dgm:prSet phldrT="[Text]" phldr="0"/>
      <dgm:spPr/>
      <dgm:t>
        <a:bodyPr/>
        <a:lstStyle/>
        <a:p>
          <a:r>
            <a:rPr lang="en-GB" noProof="0" dirty="0">
              <a:solidFill>
                <a:srgbClr val="FFFFFF"/>
              </a:solidFill>
            </a:rPr>
            <a:t>Post-operative </a:t>
          </a:r>
        </a:p>
      </dgm:t>
    </dgm:pt>
    <dgm:pt modelId="{EFD27B7A-0483-471B-9BED-793D9F114FAA}" type="parTrans" cxnId="{0A759616-9324-4567-A32C-40BF30D7F3BB}">
      <dgm:prSet/>
      <dgm:spPr/>
      <dgm:t>
        <a:bodyPr/>
        <a:lstStyle/>
        <a:p>
          <a:endParaRPr lang="en-GB"/>
        </a:p>
      </dgm:t>
    </dgm:pt>
    <dgm:pt modelId="{2DAFFDEB-9EBB-4D30-9D11-A70B9A190604}" type="sibTrans" cxnId="{0A759616-9324-4567-A32C-40BF30D7F3BB}">
      <dgm:prSet/>
      <dgm:spPr/>
      <dgm:t>
        <a:bodyPr/>
        <a:lstStyle/>
        <a:p>
          <a:endParaRPr lang="en-GB"/>
        </a:p>
      </dgm:t>
    </dgm:pt>
    <dgm:pt modelId="{56E5A424-3B21-40A0-A438-023B3CFE6FF4}">
      <dgm:prSet phldrT="[Text]"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Early diet </a:t>
          </a:r>
          <a:endParaRPr lang="en-GB" noProof="0" dirty="0"/>
        </a:p>
      </dgm:t>
    </dgm:pt>
    <dgm:pt modelId="{04D834EF-F116-4305-AAC9-FB83F6420464}" type="parTrans" cxnId="{C7B8E7E0-8BCD-4E4F-8C6E-6DD9D39389AF}">
      <dgm:prSet/>
      <dgm:spPr/>
      <dgm:t>
        <a:bodyPr/>
        <a:lstStyle/>
        <a:p>
          <a:endParaRPr lang="en-GB"/>
        </a:p>
      </dgm:t>
    </dgm:pt>
    <dgm:pt modelId="{A907946D-9643-4F2D-85CA-358A9F7F4F6B}" type="sibTrans" cxnId="{C7B8E7E0-8BCD-4E4F-8C6E-6DD9D39389AF}">
      <dgm:prSet/>
      <dgm:spPr/>
      <dgm:t>
        <a:bodyPr/>
        <a:lstStyle/>
        <a:p>
          <a:endParaRPr lang="en-GB"/>
        </a:p>
      </dgm:t>
    </dgm:pt>
    <dgm:pt modelId="{4BFE2E7B-D5B5-4996-84CA-B29811A7A8B9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Early discharge planning </a:t>
          </a:r>
        </a:p>
      </dgm:t>
    </dgm:pt>
    <dgm:pt modelId="{65C45530-69E1-41F4-9519-6DBEB0A47C82}" type="parTrans" cxnId="{698FD2E1-68C7-4F72-AE32-1C06C92C5839}">
      <dgm:prSet/>
      <dgm:spPr/>
      <dgm:t>
        <a:bodyPr/>
        <a:lstStyle/>
        <a:p>
          <a:endParaRPr lang="en-GB"/>
        </a:p>
      </dgm:t>
    </dgm:pt>
    <dgm:pt modelId="{3AFE0B91-412C-49CC-B53E-48B0C757DB45}" type="sibTrans" cxnId="{698FD2E1-68C7-4F72-AE32-1C06C92C5839}">
      <dgm:prSet/>
      <dgm:spPr/>
      <dgm:t>
        <a:bodyPr/>
        <a:lstStyle/>
        <a:p>
          <a:endParaRPr lang="en-GB"/>
        </a:p>
      </dgm:t>
    </dgm:pt>
    <dgm:pt modelId="{FF23052E-BBCE-4A18-AA37-D8A0F035EAC2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Reduced fasting duration </a:t>
          </a:r>
        </a:p>
      </dgm:t>
    </dgm:pt>
    <dgm:pt modelId="{12A53079-7034-436B-8D26-E51555AE1296}" type="parTrans" cxnId="{D2595B9E-775B-4674-8F5A-627239043D07}">
      <dgm:prSet/>
      <dgm:spPr/>
      <dgm:t>
        <a:bodyPr/>
        <a:lstStyle/>
        <a:p>
          <a:endParaRPr lang="en-GB"/>
        </a:p>
      </dgm:t>
    </dgm:pt>
    <dgm:pt modelId="{D4AC375A-927F-4DA0-B7AC-C3ABA36F3DA6}" type="sibTrans" cxnId="{D2595B9E-775B-4674-8F5A-627239043D07}">
      <dgm:prSet/>
      <dgm:spPr/>
      <dgm:t>
        <a:bodyPr/>
        <a:lstStyle/>
        <a:p>
          <a:endParaRPr lang="en-GB"/>
        </a:p>
      </dgm:t>
    </dgm:pt>
    <dgm:pt modelId="{CA8E4F54-715E-40C1-BF35-00EF85A996F8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Carbohydrate (sugar) loading </a:t>
          </a:r>
        </a:p>
      </dgm:t>
    </dgm:pt>
    <dgm:pt modelId="{32D28914-9F4B-4630-ADFF-91C21BC9F2FF}" type="parTrans" cxnId="{C5DDE5C6-A2CA-4FFF-91DB-D1C557E6C798}">
      <dgm:prSet/>
      <dgm:spPr/>
      <dgm:t>
        <a:bodyPr/>
        <a:lstStyle/>
        <a:p>
          <a:endParaRPr lang="en-GB"/>
        </a:p>
      </dgm:t>
    </dgm:pt>
    <dgm:pt modelId="{E5F41517-6CBB-4139-9FCC-82DD9F38B4B7}" type="sibTrans" cxnId="{C5DDE5C6-A2CA-4FFF-91DB-D1C557E6C798}">
      <dgm:prSet/>
      <dgm:spPr/>
      <dgm:t>
        <a:bodyPr/>
        <a:lstStyle/>
        <a:p>
          <a:endParaRPr lang="en-GB"/>
        </a:p>
      </dgm:t>
    </dgm:pt>
    <dgm:pt modelId="{A1768C69-0A59-485A-B8AB-712158B7C740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No/selective bowel Preparation</a:t>
          </a:r>
        </a:p>
      </dgm:t>
    </dgm:pt>
    <dgm:pt modelId="{C9CD7CA7-9D7D-43F6-85A8-DADD81034C4D}" type="parTrans" cxnId="{3C1D8187-B404-473E-A18D-F53BE9E34F6B}">
      <dgm:prSet/>
      <dgm:spPr/>
      <dgm:t>
        <a:bodyPr/>
        <a:lstStyle/>
        <a:p>
          <a:endParaRPr lang="en-GB"/>
        </a:p>
      </dgm:t>
    </dgm:pt>
    <dgm:pt modelId="{15EE7CDE-40A8-4CEF-842A-FE23AF69B3E3}" type="sibTrans" cxnId="{3C1D8187-B404-473E-A18D-F53BE9E34F6B}">
      <dgm:prSet/>
      <dgm:spPr/>
      <dgm:t>
        <a:bodyPr/>
        <a:lstStyle/>
        <a:p>
          <a:endParaRPr lang="en-GB"/>
        </a:p>
      </dgm:t>
    </dgm:pt>
    <dgm:pt modelId="{3213F8BD-6285-43BB-A803-CC5E6DBA9DE1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Blood clots prevention</a:t>
          </a:r>
        </a:p>
      </dgm:t>
    </dgm:pt>
    <dgm:pt modelId="{4B61745E-C888-499E-94B5-721A03594E22}" type="parTrans" cxnId="{9BB6DC7E-B8A5-4C3D-9194-7DEDF04263FE}">
      <dgm:prSet/>
      <dgm:spPr/>
      <dgm:t>
        <a:bodyPr/>
        <a:lstStyle/>
        <a:p>
          <a:endParaRPr lang="en-GB"/>
        </a:p>
      </dgm:t>
    </dgm:pt>
    <dgm:pt modelId="{D4501647-8E4B-42C3-A195-C8F5FD122762}" type="sibTrans" cxnId="{9BB6DC7E-B8A5-4C3D-9194-7DEDF04263FE}">
      <dgm:prSet/>
      <dgm:spPr/>
      <dgm:t>
        <a:bodyPr/>
        <a:lstStyle/>
        <a:p>
          <a:endParaRPr lang="en-GB"/>
        </a:p>
      </dgm:t>
    </dgm:pt>
    <dgm:pt modelId="{F82350B8-A105-422A-9356-D7DCF942DB28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Antibiotic prophylaxis</a:t>
          </a:r>
        </a:p>
      </dgm:t>
    </dgm:pt>
    <dgm:pt modelId="{766F56B0-FD1C-489B-BE87-659662A2646D}" type="parTrans" cxnId="{CC6EE3FF-957E-4D3E-A7B7-1005E3B3EAFD}">
      <dgm:prSet/>
      <dgm:spPr/>
      <dgm:t>
        <a:bodyPr/>
        <a:lstStyle/>
        <a:p>
          <a:endParaRPr lang="en-GB"/>
        </a:p>
      </dgm:t>
    </dgm:pt>
    <dgm:pt modelId="{495ED635-F389-4F5B-8B9F-BF07AEEFAC9F}" type="sibTrans" cxnId="{CC6EE3FF-957E-4D3E-A7B7-1005E3B3EAFD}">
      <dgm:prSet/>
      <dgm:spPr/>
      <dgm:t>
        <a:bodyPr/>
        <a:lstStyle/>
        <a:p>
          <a:endParaRPr lang="en-GB"/>
        </a:p>
      </dgm:t>
    </dgm:pt>
    <dgm:pt modelId="{CCA7BFCC-11F8-4194-B669-E9BD0BEB99E2}">
      <dgm:prSet phldrT="[Text]"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Active warming </a:t>
          </a:r>
          <a:endParaRPr lang="en-GB" noProof="0" dirty="0"/>
        </a:p>
      </dgm:t>
    </dgm:pt>
    <dgm:pt modelId="{C8610083-3E10-4498-9DD0-59F8FE24F9BA}" type="sibTrans" cxnId="{E67C761E-1B03-49F7-B972-DA84D6B380EF}">
      <dgm:prSet/>
      <dgm:spPr/>
      <dgm:t>
        <a:bodyPr/>
        <a:lstStyle/>
        <a:p>
          <a:endParaRPr lang="en-GB"/>
        </a:p>
      </dgm:t>
    </dgm:pt>
    <dgm:pt modelId="{B0CE3FE8-4A7E-4AD8-8A80-149364B9995B}" type="parTrans" cxnId="{E67C761E-1B03-49F7-B972-DA84D6B380EF}">
      <dgm:prSet/>
      <dgm:spPr/>
      <dgm:t>
        <a:bodyPr/>
        <a:lstStyle/>
        <a:p>
          <a:endParaRPr lang="en-GB"/>
        </a:p>
      </dgm:t>
    </dgm:pt>
    <dgm:pt modelId="{18339908-7DC3-4256-AC16-9FD96A0B37E4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Use of multi-modal pain management </a:t>
          </a:r>
        </a:p>
      </dgm:t>
    </dgm:pt>
    <dgm:pt modelId="{C8D429A5-E44E-45B6-9106-D727173793AB}" type="sibTrans" cxnId="{E07BFE39-E549-4F53-BB7D-1F9688391715}">
      <dgm:prSet/>
      <dgm:spPr/>
      <dgm:t>
        <a:bodyPr/>
        <a:lstStyle/>
        <a:p>
          <a:endParaRPr lang="en-GB"/>
        </a:p>
      </dgm:t>
    </dgm:pt>
    <dgm:pt modelId="{1FB75C61-B351-4E63-8A02-AE8657EBBBAA}" type="parTrans" cxnId="{E07BFE39-E549-4F53-BB7D-1F9688391715}">
      <dgm:prSet/>
      <dgm:spPr/>
      <dgm:t>
        <a:bodyPr/>
        <a:lstStyle/>
        <a:p>
          <a:endParaRPr lang="en-GB"/>
        </a:p>
      </dgm:t>
    </dgm:pt>
    <dgm:pt modelId="{9B3B97AE-C6AC-48D1-ACF0-A50C211E89EE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Surgical techniques </a:t>
          </a:r>
        </a:p>
      </dgm:t>
    </dgm:pt>
    <dgm:pt modelId="{5D2787D1-8231-4855-8CB6-D0FA9870D3B8}" type="sibTrans" cxnId="{0D3C951E-693C-458D-94C3-53E7056F516F}">
      <dgm:prSet/>
      <dgm:spPr/>
      <dgm:t>
        <a:bodyPr/>
        <a:lstStyle/>
        <a:p>
          <a:endParaRPr lang="en-GB"/>
        </a:p>
      </dgm:t>
    </dgm:pt>
    <dgm:pt modelId="{1B54374D-8839-4E06-BA43-13C721669495}" type="parTrans" cxnId="{0D3C951E-693C-458D-94C3-53E7056F516F}">
      <dgm:prSet/>
      <dgm:spPr/>
      <dgm:t>
        <a:bodyPr/>
        <a:lstStyle/>
        <a:p>
          <a:endParaRPr lang="en-GB"/>
        </a:p>
      </dgm:t>
    </dgm:pt>
    <dgm:pt modelId="{DA36B678-6841-49F0-AA7C-BC4E2421B527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Avoidance of tubes and drains </a:t>
          </a:r>
        </a:p>
      </dgm:t>
    </dgm:pt>
    <dgm:pt modelId="{A9C7E092-D5CC-401A-887F-D176AA9E0811}" type="sibTrans" cxnId="{F3547A1B-103D-4F4F-ADF1-CE5A1ED4BA85}">
      <dgm:prSet/>
      <dgm:spPr/>
      <dgm:t>
        <a:bodyPr/>
        <a:lstStyle/>
        <a:p>
          <a:endParaRPr lang="en-GB"/>
        </a:p>
      </dgm:t>
    </dgm:pt>
    <dgm:pt modelId="{FF17EF40-FF25-42C9-B4E6-A7321C340B19}" type="parTrans" cxnId="{F3547A1B-103D-4F4F-ADF1-CE5A1ED4BA85}">
      <dgm:prSet/>
      <dgm:spPr/>
      <dgm:t>
        <a:bodyPr/>
        <a:lstStyle/>
        <a:p>
          <a:endParaRPr lang="en-GB"/>
        </a:p>
      </dgm:t>
    </dgm:pt>
    <dgm:pt modelId="{02D295DA-97A1-416A-9F7C-DBAC243D07BA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Reduce nausea and vomiting</a:t>
          </a:r>
        </a:p>
      </dgm:t>
    </dgm:pt>
    <dgm:pt modelId="{5275659A-D1BB-463F-933D-AB87F8A172B5}" type="sibTrans" cxnId="{CF8EBCF6-FB97-41AE-A012-59093D272F10}">
      <dgm:prSet/>
      <dgm:spPr/>
      <dgm:t>
        <a:bodyPr/>
        <a:lstStyle/>
        <a:p>
          <a:endParaRPr lang="en-GB"/>
        </a:p>
      </dgm:t>
    </dgm:pt>
    <dgm:pt modelId="{F15742AA-E153-42E2-9F1C-43DDBDC58DD7}" type="parTrans" cxnId="{CF8EBCF6-FB97-41AE-A012-59093D272F10}">
      <dgm:prSet/>
      <dgm:spPr/>
      <dgm:t>
        <a:bodyPr/>
        <a:lstStyle/>
        <a:p>
          <a:endParaRPr lang="en-GB"/>
        </a:p>
      </dgm:t>
    </dgm:pt>
    <dgm:pt modelId="{413E7D15-2B7B-46B8-8D10-AB84784A5DA2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Use of goal directed peri operative fluids</a:t>
          </a:r>
          <a:endParaRPr lang="en-GB" noProof="0" dirty="0"/>
        </a:p>
      </dgm:t>
    </dgm:pt>
    <dgm:pt modelId="{27CC3233-0766-4DAE-8117-CA29C02BAE52}" type="sibTrans" cxnId="{28E51A5B-616A-4838-986F-60A82FF1BBA9}">
      <dgm:prSet/>
      <dgm:spPr/>
      <dgm:t>
        <a:bodyPr/>
        <a:lstStyle/>
        <a:p>
          <a:endParaRPr lang="en-GB"/>
        </a:p>
      </dgm:t>
    </dgm:pt>
    <dgm:pt modelId="{FA702783-995C-4223-8B56-A1B7C498E1E9}" type="parTrans" cxnId="{28E51A5B-616A-4838-986F-60A82FF1BBA9}">
      <dgm:prSet/>
      <dgm:spPr/>
      <dgm:t>
        <a:bodyPr/>
        <a:lstStyle/>
        <a:p>
          <a:endParaRPr lang="en-GB"/>
        </a:p>
      </dgm:t>
    </dgm:pt>
    <dgm:pt modelId="{8756EBB5-6168-485B-BD72-B51E0565E3F7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Early mobilization </a:t>
          </a:r>
        </a:p>
      </dgm:t>
    </dgm:pt>
    <dgm:pt modelId="{2517C8F7-7604-40D0-BF17-F30D535B76F1}" type="parTrans" cxnId="{159AD51A-7511-4002-8E0F-A930FA35FB30}">
      <dgm:prSet/>
      <dgm:spPr/>
      <dgm:t>
        <a:bodyPr/>
        <a:lstStyle/>
        <a:p>
          <a:endParaRPr lang="en-GB"/>
        </a:p>
      </dgm:t>
    </dgm:pt>
    <dgm:pt modelId="{D1983FB0-2375-45C5-90FE-62B13FA96551}" type="sibTrans" cxnId="{159AD51A-7511-4002-8E0F-A930FA35FB30}">
      <dgm:prSet/>
      <dgm:spPr/>
      <dgm:t>
        <a:bodyPr/>
        <a:lstStyle/>
        <a:p>
          <a:endParaRPr lang="en-GB"/>
        </a:p>
      </dgm:t>
    </dgm:pt>
    <dgm:pt modelId="{817C3FD1-80BF-495F-AC7C-30BF74DDE282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Early catheter removal </a:t>
          </a:r>
        </a:p>
      </dgm:t>
    </dgm:pt>
    <dgm:pt modelId="{FED81155-4DD8-414A-BFDA-1F41EF4E3888}" type="parTrans" cxnId="{56D267D9-3161-42E5-9E6A-1AC425440E4F}">
      <dgm:prSet/>
      <dgm:spPr/>
      <dgm:t>
        <a:bodyPr/>
        <a:lstStyle/>
        <a:p>
          <a:endParaRPr lang="en-GB"/>
        </a:p>
      </dgm:t>
    </dgm:pt>
    <dgm:pt modelId="{B6D4A5B3-A380-434B-B5FA-DCA499E9668F}" type="sibTrans" cxnId="{56D267D9-3161-42E5-9E6A-1AC425440E4F}">
      <dgm:prSet/>
      <dgm:spPr/>
      <dgm:t>
        <a:bodyPr/>
        <a:lstStyle/>
        <a:p>
          <a:endParaRPr lang="en-GB"/>
        </a:p>
      </dgm:t>
    </dgm:pt>
    <dgm:pt modelId="{AE3703B2-6F7F-47FB-8C97-2466D5BB85DE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Use of chewing gum </a:t>
          </a:r>
        </a:p>
      </dgm:t>
    </dgm:pt>
    <dgm:pt modelId="{860FB81D-F536-4F4B-A02A-5EE008266165}" type="parTrans" cxnId="{9AE05175-9CA1-4211-9D05-EEF448A06EAE}">
      <dgm:prSet/>
      <dgm:spPr/>
      <dgm:t>
        <a:bodyPr/>
        <a:lstStyle/>
        <a:p>
          <a:endParaRPr lang="en-GB"/>
        </a:p>
      </dgm:t>
    </dgm:pt>
    <dgm:pt modelId="{0FB8B2E1-F320-406F-B566-0F24E30E7872}" type="sibTrans" cxnId="{9AE05175-9CA1-4211-9D05-EEF448A06EAE}">
      <dgm:prSet/>
      <dgm:spPr/>
      <dgm:t>
        <a:bodyPr/>
        <a:lstStyle/>
        <a:p>
          <a:endParaRPr lang="en-GB"/>
        </a:p>
      </dgm:t>
    </dgm:pt>
    <dgm:pt modelId="{8295EFD4-273F-4D4C-B677-878C7560D24E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Defined discharge criteria </a:t>
          </a:r>
        </a:p>
      </dgm:t>
    </dgm:pt>
    <dgm:pt modelId="{95BD7114-FE4D-4677-8BA2-3C5EA096C6A6}" type="parTrans" cxnId="{A51532DD-51B3-4BC6-96D1-DD7C6FC3C7B8}">
      <dgm:prSet/>
      <dgm:spPr/>
      <dgm:t>
        <a:bodyPr/>
        <a:lstStyle/>
        <a:p>
          <a:endParaRPr lang="en-GB"/>
        </a:p>
      </dgm:t>
    </dgm:pt>
    <dgm:pt modelId="{5A302C98-8468-4CEB-A317-5BC3E2571CD1}" type="sibTrans" cxnId="{A51532DD-51B3-4BC6-96D1-DD7C6FC3C7B8}">
      <dgm:prSet/>
      <dgm:spPr/>
      <dgm:t>
        <a:bodyPr/>
        <a:lstStyle/>
        <a:p>
          <a:endParaRPr lang="en-GB"/>
        </a:p>
      </dgm:t>
    </dgm:pt>
    <dgm:pt modelId="{C9799021-6595-44CD-9A25-F8C93EA620B8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Use of multi-modal anti-emetics</a:t>
          </a:r>
        </a:p>
      </dgm:t>
    </dgm:pt>
    <dgm:pt modelId="{AF9434B2-14E2-4775-9827-38FE61678FB8}" type="parTrans" cxnId="{1292A31E-06DF-41B7-9505-AF52B6331794}">
      <dgm:prSet/>
      <dgm:spPr/>
      <dgm:t>
        <a:bodyPr/>
        <a:lstStyle/>
        <a:p>
          <a:endParaRPr lang="en-GB"/>
        </a:p>
      </dgm:t>
    </dgm:pt>
    <dgm:pt modelId="{02DC0A37-41D6-43A4-84E2-EE88C70B8EF1}" type="sibTrans" cxnId="{1292A31E-06DF-41B7-9505-AF52B6331794}">
      <dgm:prSet/>
      <dgm:spPr/>
      <dgm:t>
        <a:bodyPr/>
        <a:lstStyle/>
        <a:p>
          <a:endParaRPr lang="en-GB"/>
        </a:p>
      </dgm:t>
    </dgm:pt>
    <dgm:pt modelId="{13686036-BEE4-4DB4-9B58-D8F3B5793026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Use of multimodal pain relief</a:t>
          </a:r>
        </a:p>
      </dgm:t>
    </dgm:pt>
    <dgm:pt modelId="{260085AB-44B6-44B0-A4F8-EDB2818ED009}" type="parTrans" cxnId="{72AB5102-365F-4FBF-9D85-B4CFB9FA6AEF}">
      <dgm:prSet/>
      <dgm:spPr/>
      <dgm:t>
        <a:bodyPr/>
        <a:lstStyle/>
        <a:p>
          <a:endParaRPr lang="en-GB"/>
        </a:p>
      </dgm:t>
    </dgm:pt>
    <dgm:pt modelId="{4F1B68AF-86AD-44B9-B8BC-8BA8DDEFEC78}" type="sibTrans" cxnId="{72AB5102-365F-4FBF-9D85-B4CFB9FA6AEF}">
      <dgm:prSet/>
      <dgm:spPr/>
      <dgm:t>
        <a:bodyPr/>
        <a:lstStyle/>
        <a:p>
          <a:endParaRPr lang="en-GB"/>
        </a:p>
      </dgm:t>
    </dgm:pt>
    <dgm:pt modelId="{94638F5C-A504-4A44-BBFE-01CF7A4B057C}">
      <dgm:prSet/>
      <dgm:spPr/>
      <dgm:t>
        <a:bodyPr/>
        <a:lstStyle/>
        <a:p>
          <a:r>
            <a:rPr lang="en-GB" noProof="0" dirty="0">
              <a:solidFill>
                <a:srgbClr val="000000"/>
              </a:solidFill>
            </a:rPr>
            <a:t>Use of goal directed fluid therapy </a:t>
          </a:r>
          <a:endParaRPr lang="en-GB" noProof="0" dirty="0"/>
        </a:p>
      </dgm:t>
    </dgm:pt>
    <dgm:pt modelId="{E6D27340-1B75-4D2C-9FDB-5791E9DC6139}" type="parTrans" cxnId="{2DBDC5DB-A05E-4EFB-8FC8-0909D5E3EAD5}">
      <dgm:prSet/>
      <dgm:spPr/>
      <dgm:t>
        <a:bodyPr/>
        <a:lstStyle/>
        <a:p>
          <a:endParaRPr lang="en-GB"/>
        </a:p>
      </dgm:t>
    </dgm:pt>
    <dgm:pt modelId="{06BA2DE1-2824-42D6-9914-2DB01079FE45}" type="sibTrans" cxnId="{2DBDC5DB-A05E-4EFB-8FC8-0909D5E3EAD5}">
      <dgm:prSet/>
      <dgm:spPr/>
      <dgm:t>
        <a:bodyPr/>
        <a:lstStyle/>
        <a:p>
          <a:endParaRPr lang="en-GB"/>
        </a:p>
      </dgm:t>
    </dgm:pt>
    <dgm:pt modelId="{0DC66FD0-49B3-45F1-93B8-E953991BAD46}" type="pres">
      <dgm:prSet presAssocID="{9033DA58-D504-44BF-B104-C2162271B5D0}" presName="Name0" presStyleCnt="0">
        <dgm:presLayoutVars>
          <dgm:dir/>
          <dgm:animLvl val="lvl"/>
          <dgm:resizeHandles val="exact"/>
        </dgm:presLayoutVars>
      </dgm:prSet>
      <dgm:spPr/>
    </dgm:pt>
    <dgm:pt modelId="{C33B4FC7-FF69-41CA-95D5-28464C90CFAF}" type="pres">
      <dgm:prSet presAssocID="{7E7115E5-207E-434F-9E48-5CB97D05DB2E}" presName="composite" presStyleCnt="0"/>
      <dgm:spPr/>
    </dgm:pt>
    <dgm:pt modelId="{D617F91F-B04B-430D-8E37-B26AC18D4E02}" type="pres">
      <dgm:prSet presAssocID="{7E7115E5-207E-434F-9E48-5CB97D05DB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77FD546-B26B-40F5-9D7E-BD4D714AC760}" type="pres">
      <dgm:prSet presAssocID="{7E7115E5-207E-434F-9E48-5CB97D05DB2E}" presName="desTx" presStyleLbl="alignAccFollowNode1" presStyleIdx="0" presStyleCnt="3" custLinFactNeighborX="-103" custLinFactNeighborY="-176">
        <dgm:presLayoutVars>
          <dgm:bulletEnabled val="1"/>
        </dgm:presLayoutVars>
      </dgm:prSet>
      <dgm:spPr/>
    </dgm:pt>
    <dgm:pt modelId="{C1CD5617-D974-4329-A05B-47E475223977}" type="pres">
      <dgm:prSet presAssocID="{661D8665-4637-429D-99D7-662E829B13D8}" presName="space" presStyleCnt="0"/>
      <dgm:spPr/>
    </dgm:pt>
    <dgm:pt modelId="{757E6559-0BF7-4905-8723-4B79D0EEBE3B}" type="pres">
      <dgm:prSet presAssocID="{571B06D8-B47B-4D66-BF98-F4878D396377}" presName="composite" presStyleCnt="0"/>
      <dgm:spPr/>
    </dgm:pt>
    <dgm:pt modelId="{168E95F5-D23E-4C00-91E8-1E781A61DEB6}" type="pres">
      <dgm:prSet presAssocID="{571B06D8-B47B-4D66-BF98-F4878D39637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5787003-8A95-4DD8-BAC5-6AE37E3915DD}" type="pres">
      <dgm:prSet presAssocID="{571B06D8-B47B-4D66-BF98-F4878D396377}" presName="desTx" presStyleLbl="alignAccFollowNode1" presStyleIdx="1" presStyleCnt="3">
        <dgm:presLayoutVars>
          <dgm:bulletEnabled val="1"/>
        </dgm:presLayoutVars>
      </dgm:prSet>
      <dgm:spPr/>
    </dgm:pt>
    <dgm:pt modelId="{476BD0C2-C6EC-4EBF-A805-DF4DE2C70167}" type="pres">
      <dgm:prSet presAssocID="{4002278A-2859-4728-A846-26B5AE001C99}" presName="space" presStyleCnt="0"/>
      <dgm:spPr/>
    </dgm:pt>
    <dgm:pt modelId="{8D93BFA4-6904-43B5-BACA-C43CDEE5713E}" type="pres">
      <dgm:prSet presAssocID="{400281A3-53BD-4AE9-9589-D6D8DB62946E}" presName="composite" presStyleCnt="0"/>
      <dgm:spPr/>
    </dgm:pt>
    <dgm:pt modelId="{779607D5-AE24-4046-9A33-85296DE495B0}" type="pres">
      <dgm:prSet presAssocID="{400281A3-53BD-4AE9-9589-D6D8DB62946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C2F45ED-A234-480A-835D-B663C5F3BDC3}" type="pres">
      <dgm:prSet presAssocID="{400281A3-53BD-4AE9-9589-D6D8DB62946E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2AB5102-365F-4FBF-9D85-B4CFB9FA6AEF}" srcId="{400281A3-53BD-4AE9-9589-D6D8DB62946E}" destId="{13686036-BEE4-4DB4-9B58-D8F3B5793026}" srcOrd="6" destOrd="0" parTransId="{260085AB-44B6-44B0-A4F8-EDB2818ED009}" sibTransId="{4F1B68AF-86AD-44B9-B8BC-8BA8DDEFEC78}"/>
    <dgm:cxn modelId="{12E73707-EC02-4790-B12E-B73388243043}" srcId="{9033DA58-D504-44BF-B104-C2162271B5D0}" destId="{7E7115E5-207E-434F-9E48-5CB97D05DB2E}" srcOrd="0" destOrd="0" parTransId="{E5E6A8DD-2BA5-43BA-AE0E-95A18EAD00FF}" sibTransId="{661D8665-4637-429D-99D7-662E829B13D8}"/>
    <dgm:cxn modelId="{9B5A3309-56D9-458F-9557-BC4FF152F85D}" type="presOf" srcId="{56E5A424-3B21-40A0-A438-023B3CFE6FF4}" destId="{DC2F45ED-A234-480A-835D-B663C5F3BDC3}" srcOrd="0" destOrd="0" presId="urn:microsoft.com/office/officeart/2005/8/layout/hList1"/>
    <dgm:cxn modelId="{4F70300D-331A-4C8D-9450-99250737C8B2}" type="presOf" srcId="{0499EE60-957A-4169-8BCB-DD5ED10A3BA5}" destId="{F77FD546-B26B-40F5-9D7E-BD4D714AC760}" srcOrd="0" destOrd="0" presId="urn:microsoft.com/office/officeart/2005/8/layout/hList1"/>
    <dgm:cxn modelId="{D4FBC814-8B41-4836-ADD7-6D61FE9F7404}" type="presOf" srcId="{400281A3-53BD-4AE9-9589-D6D8DB62946E}" destId="{779607D5-AE24-4046-9A33-85296DE495B0}" srcOrd="0" destOrd="0" presId="urn:microsoft.com/office/officeart/2005/8/layout/hList1"/>
    <dgm:cxn modelId="{0A759616-9324-4567-A32C-40BF30D7F3BB}" srcId="{9033DA58-D504-44BF-B104-C2162271B5D0}" destId="{400281A3-53BD-4AE9-9589-D6D8DB62946E}" srcOrd="2" destOrd="0" parTransId="{EFD27B7A-0483-471B-9BED-793D9F114FAA}" sibTransId="{2DAFFDEB-9EBB-4D30-9D11-A70B9A190604}"/>
    <dgm:cxn modelId="{159AD51A-7511-4002-8E0F-A930FA35FB30}" srcId="{400281A3-53BD-4AE9-9589-D6D8DB62946E}" destId="{8756EBB5-6168-485B-BD72-B51E0565E3F7}" srcOrd="1" destOrd="0" parTransId="{2517C8F7-7604-40D0-BF17-F30D535B76F1}" sibTransId="{D1983FB0-2375-45C5-90FE-62B13FA96551}"/>
    <dgm:cxn modelId="{F3547A1B-103D-4F4F-ADF1-CE5A1ED4BA85}" srcId="{571B06D8-B47B-4D66-BF98-F4878D396377}" destId="{DA36B678-6841-49F0-AA7C-BC4E2421B527}" srcOrd="3" destOrd="0" parTransId="{FF17EF40-FF25-42C9-B4E6-A7321C340B19}" sibTransId="{A9C7E092-D5CC-401A-887F-D176AA9E0811}"/>
    <dgm:cxn modelId="{B7AC231D-F187-4DF4-9FB2-136604410DC7}" srcId="{9033DA58-D504-44BF-B104-C2162271B5D0}" destId="{571B06D8-B47B-4D66-BF98-F4878D396377}" srcOrd="1" destOrd="0" parTransId="{071C9143-DB69-4155-9E62-FAF97CBC5602}" sibTransId="{4002278A-2859-4728-A846-26B5AE001C99}"/>
    <dgm:cxn modelId="{E67C761E-1B03-49F7-B972-DA84D6B380EF}" srcId="{571B06D8-B47B-4D66-BF98-F4878D396377}" destId="{CCA7BFCC-11F8-4194-B669-E9BD0BEB99E2}" srcOrd="0" destOrd="0" parTransId="{B0CE3FE8-4A7E-4AD8-8A80-149364B9995B}" sibTransId="{C8610083-3E10-4498-9DD0-59F8FE24F9BA}"/>
    <dgm:cxn modelId="{0D3C951E-693C-458D-94C3-53E7056F516F}" srcId="{571B06D8-B47B-4D66-BF98-F4878D396377}" destId="{9B3B97AE-C6AC-48D1-ACF0-A50C211E89EE}" srcOrd="2" destOrd="0" parTransId="{1B54374D-8839-4E06-BA43-13C721669495}" sibTransId="{5D2787D1-8231-4855-8CB6-D0FA9870D3B8}"/>
    <dgm:cxn modelId="{1292A31E-06DF-41B7-9505-AF52B6331794}" srcId="{400281A3-53BD-4AE9-9589-D6D8DB62946E}" destId="{C9799021-6595-44CD-9A25-F8C93EA620B8}" srcOrd="5" destOrd="0" parTransId="{AF9434B2-14E2-4775-9827-38FE61678FB8}" sibTransId="{02DC0A37-41D6-43A4-84E2-EE88C70B8EF1}"/>
    <dgm:cxn modelId="{38912B27-B7EC-4097-BBEF-0C6D366292A6}" type="presOf" srcId="{13686036-BEE4-4DB4-9B58-D8F3B5793026}" destId="{DC2F45ED-A234-480A-835D-B663C5F3BDC3}" srcOrd="0" destOrd="6" presId="urn:microsoft.com/office/officeart/2005/8/layout/hList1"/>
    <dgm:cxn modelId="{DFEA5932-F073-4B5D-9B72-C623CC76BB2C}" type="presOf" srcId="{F82350B8-A105-422A-9356-D7DCF942DB28}" destId="{F77FD546-B26B-40F5-9D7E-BD4D714AC760}" srcOrd="0" destOrd="6" presId="urn:microsoft.com/office/officeart/2005/8/layout/hList1"/>
    <dgm:cxn modelId="{5943B732-E63E-48D4-BB11-EE6D3AF66A17}" type="presOf" srcId="{9B3B97AE-C6AC-48D1-ACF0-A50C211E89EE}" destId="{F5787003-8A95-4DD8-BAC5-6AE37E3915DD}" srcOrd="0" destOrd="2" presId="urn:microsoft.com/office/officeart/2005/8/layout/hList1"/>
    <dgm:cxn modelId="{FA723535-792F-4269-9CBF-A834908A56A7}" type="presOf" srcId="{18339908-7DC3-4256-AC16-9FD96A0B37E4}" destId="{F5787003-8A95-4DD8-BAC5-6AE37E3915DD}" srcOrd="0" destOrd="1" presId="urn:microsoft.com/office/officeart/2005/8/layout/hList1"/>
    <dgm:cxn modelId="{212FB936-F516-4B8A-AC29-3FEA412F1701}" type="presOf" srcId="{413E7D15-2B7B-46B8-8D10-AB84784A5DA2}" destId="{F5787003-8A95-4DD8-BAC5-6AE37E3915DD}" srcOrd="0" destOrd="5" presId="urn:microsoft.com/office/officeart/2005/8/layout/hList1"/>
    <dgm:cxn modelId="{BE134937-F93D-455B-B197-AE5A4E7E4990}" type="presOf" srcId="{7E7115E5-207E-434F-9E48-5CB97D05DB2E}" destId="{D617F91F-B04B-430D-8E37-B26AC18D4E02}" srcOrd="0" destOrd="0" presId="urn:microsoft.com/office/officeart/2005/8/layout/hList1"/>
    <dgm:cxn modelId="{E07BFE39-E549-4F53-BB7D-1F9688391715}" srcId="{571B06D8-B47B-4D66-BF98-F4878D396377}" destId="{18339908-7DC3-4256-AC16-9FD96A0B37E4}" srcOrd="1" destOrd="0" parTransId="{1FB75C61-B351-4E63-8A02-AE8657EBBBAA}" sibTransId="{C8D429A5-E44E-45B6-9106-D727173793AB}"/>
    <dgm:cxn modelId="{28E51A5B-616A-4838-986F-60A82FF1BBA9}" srcId="{571B06D8-B47B-4D66-BF98-F4878D396377}" destId="{413E7D15-2B7B-46B8-8D10-AB84784A5DA2}" srcOrd="5" destOrd="0" parTransId="{FA702783-995C-4223-8B56-A1B7C498E1E9}" sibTransId="{27CC3233-0766-4DAE-8117-CA29C02BAE52}"/>
    <dgm:cxn modelId="{34EB915D-FFE6-457B-B710-020F9039BA83}" type="presOf" srcId="{FF23052E-BBCE-4A18-AA37-D8A0F035EAC2}" destId="{F77FD546-B26B-40F5-9D7E-BD4D714AC760}" srcOrd="0" destOrd="2" presId="urn:microsoft.com/office/officeart/2005/8/layout/hList1"/>
    <dgm:cxn modelId="{1663055F-07B4-43C8-A695-8C11C2125BA8}" type="presOf" srcId="{4BFE2E7B-D5B5-4996-84CA-B29811A7A8B9}" destId="{F77FD546-B26B-40F5-9D7E-BD4D714AC760}" srcOrd="0" destOrd="1" presId="urn:microsoft.com/office/officeart/2005/8/layout/hList1"/>
    <dgm:cxn modelId="{62DB1D44-7610-4330-9AD6-0A78D5A4E5E9}" type="presOf" srcId="{571B06D8-B47B-4D66-BF98-F4878D396377}" destId="{168E95F5-D23E-4C00-91E8-1E781A61DEB6}" srcOrd="0" destOrd="0" presId="urn:microsoft.com/office/officeart/2005/8/layout/hList1"/>
    <dgm:cxn modelId="{9AE05175-9CA1-4211-9D05-EEF448A06EAE}" srcId="{400281A3-53BD-4AE9-9589-D6D8DB62946E}" destId="{AE3703B2-6F7F-47FB-8C97-2466D5BB85DE}" srcOrd="3" destOrd="0" parTransId="{860FB81D-F536-4F4B-A02A-5EE008266165}" sibTransId="{0FB8B2E1-F320-406F-B566-0F24E30E7872}"/>
    <dgm:cxn modelId="{12CF6358-ADBF-4F9B-BFDF-EF486A8C7248}" type="presOf" srcId="{94638F5C-A504-4A44-BBFE-01CF7A4B057C}" destId="{DC2F45ED-A234-480A-835D-B663C5F3BDC3}" srcOrd="0" destOrd="7" presId="urn:microsoft.com/office/officeart/2005/8/layout/hList1"/>
    <dgm:cxn modelId="{5A44937C-0EED-4394-879E-A8E4E9E3141C}" type="presOf" srcId="{02D295DA-97A1-416A-9F7C-DBAC243D07BA}" destId="{F5787003-8A95-4DD8-BAC5-6AE37E3915DD}" srcOrd="0" destOrd="4" presId="urn:microsoft.com/office/officeart/2005/8/layout/hList1"/>
    <dgm:cxn modelId="{9BB6DC7E-B8A5-4C3D-9194-7DEDF04263FE}" srcId="{7E7115E5-207E-434F-9E48-5CB97D05DB2E}" destId="{3213F8BD-6285-43BB-A803-CC5E6DBA9DE1}" srcOrd="5" destOrd="0" parTransId="{4B61745E-C888-499E-94B5-721A03594E22}" sibTransId="{D4501647-8E4B-42C3-A195-C8F5FD122762}"/>
    <dgm:cxn modelId="{3C1D8187-B404-473E-A18D-F53BE9E34F6B}" srcId="{7E7115E5-207E-434F-9E48-5CB97D05DB2E}" destId="{A1768C69-0A59-485A-B8AB-712158B7C740}" srcOrd="4" destOrd="0" parTransId="{C9CD7CA7-9D7D-43F6-85A8-DADD81034C4D}" sibTransId="{15EE7CDE-40A8-4CEF-842A-FE23AF69B3E3}"/>
    <dgm:cxn modelId="{AA2D1C8C-25CD-4707-9D3A-4571DCA59B03}" type="presOf" srcId="{C9799021-6595-44CD-9A25-F8C93EA620B8}" destId="{DC2F45ED-A234-480A-835D-B663C5F3BDC3}" srcOrd="0" destOrd="5" presId="urn:microsoft.com/office/officeart/2005/8/layout/hList1"/>
    <dgm:cxn modelId="{D2595B9E-775B-4674-8F5A-627239043D07}" srcId="{7E7115E5-207E-434F-9E48-5CB97D05DB2E}" destId="{FF23052E-BBCE-4A18-AA37-D8A0F035EAC2}" srcOrd="2" destOrd="0" parTransId="{12A53079-7034-436B-8D26-E51555AE1296}" sibTransId="{D4AC375A-927F-4DA0-B7AC-C3ABA36F3DA6}"/>
    <dgm:cxn modelId="{7459B4A6-6ACD-4D7F-9A06-EFC11CEC9656}" type="presOf" srcId="{CA8E4F54-715E-40C1-BF35-00EF85A996F8}" destId="{F77FD546-B26B-40F5-9D7E-BD4D714AC760}" srcOrd="0" destOrd="3" presId="urn:microsoft.com/office/officeart/2005/8/layout/hList1"/>
    <dgm:cxn modelId="{BC49B5A8-ADE9-4111-9DF6-94A680A74D27}" type="presOf" srcId="{8295EFD4-273F-4D4C-B677-878C7560D24E}" destId="{DC2F45ED-A234-480A-835D-B663C5F3BDC3}" srcOrd="0" destOrd="4" presId="urn:microsoft.com/office/officeart/2005/8/layout/hList1"/>
    <dgm:cxn modelId="{83EF93B0-DD5E-4326-AAE7-686D3FFF5668}" type="presOf" srcId="{3213F8BD-6285-43BB-A803-CC5E6DBA9DE1}" destId="{F77FD546-B26B-40F5-9D7E-BD4D714AC760}" srcOrd="0" destOrd="5" presId="urn:microsoft.com/office/officeart/2005/8/layout/hList1"/>
    <dgm:cxn modelId="{FD6DE8B0-AFD3-453E-8C4F-1ECC1E55A01B}" type="presOf" srcId="{CCA7BFCC-11F8-4194-B669-E9BD0BEB99E2}" destId="{F5787003-8A95-4DD8-BAC5-6AE37E3915DD}" srcOrd="0" destOrd="0" presId="urn:microsoft.com/office/officeart/2005/8/layout/hList1"/>
    <dgm:cxn modelId="{B54754B1-E166-4AF6-83EC-024AE09B14EB}" type="presOf" srcId="{A1768C69-0A59-485A-B8AB-712158B7C740}" destId="{F77FD546-B26B-40F5-9D7E-BD4D714AC760}" srcOrd="0" destOrd="4" presId="urn:microsoft.com/office/officeart/2005/8/layout/hList1"/>
    <dgm:cxn modelId="{AA3E93B7-364B-4419-A48E-FE0EADD83DDA}" type="presOf" srcId="{DA36B678-6841-49F0-AA7C-BC4E2421B527}" destId="{F5787003-8A95-4DD8-BAC5-6AE37E3915DD}" srcOrd="0" destOrd="3" presId="urn:microsoft.com/office/officeart/2005/8/layout/hList1"/>
    <dgm:cxn modelId="{40EED9B9-47FF-4404-A23D-DE2676B1CE11}" type="presOf" srcId="{817C3FD1-80BF-495F-AC7C-30BF74DDE282}" destId="{DC2F45ED-A234-480A-835D-B663C5F3BDC3}" srcOrd="0" destOrd="2" presId="urn:microsoft.com/office/officeart/2005/8/layout/hList1"/>
    <dgm:cxn modelId="{C5DDE5C6-A2CA-4FFF-91DB-D1C557E6C798}" srcId="{7E7115E5-207E-434F-9E48-5CB97D05DB2E}" destId="{CA8E4F54-715E-40C1-BF35-00EF85A996F8}" srcOrd="3" destOrd="0" parTransId="{32D28914-9F4B-4630-ADFF-91C21BC9F2FF}" sibTransId="{E5F41517-6CBB-4139-9FCC-82DD9F38B4B7}"/>
    <dgm:cxn modelId="{56D267D9-3161-42E5-9E6A-1AC425440E4F}" srcId="{400281A3-53BD-4AE9-9589-D6D8DB62946E}" destId="{817C3FD1-80BF-495F-AC7C-30BF74DDE282}" srcOrd="2" destOrd="0" parTransId="{FED81155-4DD8-414A-BFDA-1F41EF4E3888}" sibTransId="{B6D4A5B3-A380-434B-B5FA-DCA499E9668F}"/>
    <dgm:cxn modelId="{2DBDC5DB-A05E-4EFB-8FC8-0909D5E3EAD5}" srcId="{400281A3-53BD-4AE9-9589-D6D8DB62946E}" destId="{94638F5C-A504-4A44-BBFE-01CF7A4B057C}" srcOrd="7" destOrd="0" parTransId="{E6D27340-1B75-4D2C-9FDB-5791E9DC6139}" sibTransId="{06BA2DE1-2824-42D6-9914-2DB01079FE45}"/>
    <dgm:cxn modelId="{A51532DD-51B3-4BC6-96D1-DD7C6FC3C7B8}" srcId="{400281A3-53BD-4AE9-9589-D6D8DB62946E}" destId="{8295EFD4-273F-4D4C-B677-878C7560D24E}" srcOrd="4" destOrd="0" parTransId="{95BD7114-FE4D-4677-8BA2-3C5EA096C6A6}" sibTransId="{5A302C98-8468-4CEB-A317-5BC3E2571CD1}"/>
    <dgm:cxn modelId="{C7B8E7E0-8BCD-4E4F-8C6E-6DD9D39389AF}" srcId="{400281A3-53BD-4AE9-9589-D6D8DB62946E}" destId="{56E5A424-3B21-40A0-A438-023B3CFE6FF4}" srcOrd="0" destOrd="0" parTransId="{04D834EF-F116-4305-AAC9-FB83F6420464}" sibTransId="{A907946D-9643-4F2D-85CA-358A9F7F4F6B}"/>
    <dgm:cxn modelId="{698FD2E1-68C7-4F72-AE32-1C06C92C5839}" srcId="{7E7115E5-207E-434F-9E48-5CB97D05DB2E}" destId="{4BFE2E7B-D5B5-4996-84CA-B29811A7A8B9}" srcOrd="1" destOrd="0" parTransId="{65C45530-69E1-41F4-9519-6DBEB0A47C82}" sibTransId="{3AFE0B91-412C-49CC-B53E-48B0C757DB45}"/>
    <dgm:cxn modelId="{BBCBA0F5-736C-4838-B1EC-863409F1FD9C}" srcId="{7E7115E5-207E-434F-9E48-5CB97D05DB2E}" destId="{0499EE60-957A-4169-8BCB-DD5ED10A3BA5}" srcOrd="0" destOrd="0" parTransId="{E9EA1883-C794-4B31-A9B1-2EF941E6F53E}" sibTransId="{E394DC37-DCA1-4BA6-A1C0-CB606CF34674}"/>
    <dgm:cxn modelId="{CF8EBCF6-FB97-41AE-A012-59093D272F10}" srcId="{571B06D8-B47B-4D66-BF98-F4878D396377}" destId="{02D295DA-97A1-416A-9F7C-DBAC243D07BA}" srcOrd="4" destOrd="0" parTransId="{F15742AA-E153-42E2-9F1C-43DDBDC58DD7}" sibTransId="{5275659A-D1BB-463F-933D-AB87F8A172B5}"/>
    <dgm:cxn modelId="{D4A392FC-198F-4662-AF0B-AEE478789CBD}" type="presOf" srcId="{9033DA58-D504-44BF-B104-C2162271B5D0}" destId="{0DC66FD0-49B3-45F1-93B8-E953991BAD46}" srcOrd="0" destOrd="0" presId="urn:microsoft.com/office/officeart/2005/8/layout/hList1"/>
    <dgm:cxn modelId="{C9C048FE-FB1E-46CD-9109-528E7CEFB1B0}" type="presOf" srcId="{AE3703B2-6F7F-47FB-8C97-2466D5BB85DE}" destId="{DC2F45ED-A234-480A-835D-B663C5F3BDC3}" srcOrd="0" destOrd="3" presId="urn:microsoft.com/office/officeart/2005/8/layout/hList1"/>
    <dgm:cxn modelId="{2979B1FF-F8DF-4B06-B4A3-6D0CEB5F1512}" type="presOf" srcId="{8756EBB5-6168-485B-BD72-B51E0565E3F7}" destId="{DC2F45ED-A234-480A-835D-B663C5F3BDC3}" srcOrd="0" destOrd="1" presId="urn:microsoft.com/office/officeart/2005/8/layout/hList1"/>
    <dgm:cxn modelId="{CC6EE3FF-957E-4D3E-A7B7-1005E3B3EAFD}" srcId="{7E7115E5-207E-434F-9E48-5CB97D05DB2E}" destId="{F82350B8-A105-422A-9356-D7DCF942DB28}" srcOrd="6" destOrd="0" parTransId="{766F56B0-FD1C-489B-BE87-659662A2646D}" sibTransId="{495ED635-F389-4F5B-8B9F-BF07AEEFAC9F}"/>
    <dgm:cxn modelId="{2E061C55-3231-498C-A60C-BCB68276DB81}" type="presParOf" srcId="{0DC66FD0-49B3-45F1-93B8-E953991BAD46}" destId="{C33B4FC7-FF69-41CA-95D5-28464C90CFAF}" srcOrd="0" destOrd="0" presId="urn:microsoft.com/office/officeart/2005/8/layout/hList1"/>
    <dgm:cxn modelId="{3CFA8ABC-BBD1-4F6D-A443-2E417A3C7F92}" type="presParOf" srcId="{C33B4FC7-FF69-41CA-95D5-28464C90CFAF}" destId="{D617F91F-B04B-430D-8E37-B26AC18D4E02}" srcOrd="0" destOrd="0" presId="urn:microsoft.com/office/officeart/2005/8/layout/hList1"/>
    <dgm:cxn modelId="{B2036AB6-8195-49C3-8C23-C1E33840E8C6}" type="presParOf" srcId="{C33B4FC7-FF69-41CA-95D5-28464C90CFAF}" destId="{F77FD546-B26B-40F5-9D7E-BD4D714AC760}" srcOrd="1" destOrd="0" presId="urn:microsoft.com/office/officeart/2005/8/layout/hList1"/>
    <dgm:cxn modelId="{A674317B-4F94-411F-8CC2-C859CE062886}" type="presParOf" srcId="{0DC66FD0-49B3-45F1-93B8-E953991BAD46}" destId="{C1CD5617-D974-4329-A05B-47E475223977}" srcOrd="1" destOrd="0" presId="urn:microsoft.com/office/officeart/2005/8/layout/hList1"/>
    <dgm:cxn modelId="{F9B60C55-3263-4C15-A906-DF36AA451A2D}" type="presParOf" srcId="{0DC66FD0-49B3-45F1-93B8-E953991BAD46}" destId="{757E6559-0BF7-4905-8723-4B79D0EEBE3B}" srcOrd="2" destOrd="0" presId="urn:microsoft.com/office/officeart/2005/8/layout/hList1"/>
    <dgm:cxn modelId="{C9D1AF92-ABDD-427A-987B-82A2E632CE9A}" type="presParOf" srcId="{757E6559-0BF7-4905-8723-4B79D0EEBE3B}" destId="{168E95F5-D23E-4C00-91E8-1E781A61DEB6}" srcOrd="0" destOrd="0" presId="urn:microsoft.com/office/officeart/2005/8/layout/hList1"/>
    <dgm:cxn modelId="{7C131BC5-11AC-476C-A4F9-53C671E533F6}" type="presParOf" srcId="{757E6559-0BF7-4905-8723-4B79D0EEBE3B}" destId="{F5787003-8A95-4DD8-BAC5-6AE37E3915DD}" srcOrd="1" destOrd="0" presId="urn:microsoft.com/office/officeart/2005/8/layout/hList1"/>
    <dgm:cxn modelId="{9569B612-16A2-4059-9358-FF00F4674E7C}" type="presParOf" srcId="{0DC66FD0-49B3-45F1-93B8-E953991BAD46}" destId="{476BD0C2-C6EC-4EBF-A805-DF4DE2C70167}" srcOrd="3" destOrd="0" presId="urn:microsoft.com/office/officeart/2005/8/layout/hList1"/>
    <dgm:cxn modelId="{50DDD2DC-5F96-4FC5-8456-E5CEB17E6552}" type="presParOf" srcId="{0DC66FD0-49B3-45F1-93B8-E953991BAD46}" destId="{8D93BFA4-6904-43B5-BACA-C43CDEE5713E}" srcOrd="4" destOrd="0" presId="urn:microsoft.com/office/officeart/2005/8/layout/hList1"/>
    <dgm:cxn modelId="{0D821449-0172-4C7A-9596-55409ABAF30B}" type="presParOf" srcId="{8D93BFA4-6904-43B5-BACA-C43CDEE5713E}" destId="{779607D5-AE24-4046-9A33-85296DE495B0}" srcOrd="0" destOrd="0" presId="urn:microsoft.com/office/officeart/2005/8/layout/hList1"/>
    <dgm:cxn modelId="{875C61C9-F61D-46D8-8C46-EE3FE981C136}" type="presParOf" srcId="{8D93BFA4-6904-43B5-BACA-C43CDEE5713E}" destId="{DC2F45ED-A234-480A-835D-B663C5F3BDC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A7340D-5A34-4AA3-9F77-F36186F3038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97D4943-37DA-475E-8645-F240521B576E}">
      <dgm:prSet/>
      <dgm:spPr/>
      <dgm:t>
        <a:bodyPr/>
        <a:lstStyle/>
        <a:p>
          <a:pPr>
            <a:defRPr b="1"/>
          </a:pPr>
          <a:r>
            <a:rPr lang="en-GB"/>
            <a:t>After surgery: </a:t>
          </a:r>
          <a:endParaRPr lang="en-US"/>
        </a:p>
      </dgm:t>
    </dgm:pt>
    <dgm:pt modelId="{093F0150-B178-4F2D-B214-F7DE67BF831D}" type="parTrans" cxnId="{EFC08BD6-E4C9-4A5A-9C1D-E71EEEBCD648}">
      <dgm:prSet/>
      <dgm:spPr/>
      <dgm:t>
        <a:bodyPr/>
        <a:lstStyle/>
        <a:p>
          <a:endParaRPr lang="en-US"/>
        </a:p>
      </dgm:t>
    </dgm:pt>
    <dgm:pt modelId="{F3FE7C55-1D2C-4E66-9DB6-C7449F5F53F3}" type="sibTrans" cxnId="{EFC08BD6-E4C9-4A5A-9C1D-E71EEEBCD648}">
      <dgm:prSet/>
      <dgm:spPr/>
      <dgm:t>
        <a:bodyPr/>
        <a:lstStyle/>
        <a:p>
          <a:endParaRPr lang="en-US"/>
        </a:p>
      </dgm:t>
    </dgm:pt>
    <dgm:pt modelId="{FCAC41DD-98BF-4CD1-B98B-3165B11ED18A}">
      <dgm:prSet/>
      <dgm:spPr/>
      <dgm:t>
        <a:bodyPr/>
        <a:lstStyle/>
        <a:p>
          <a:r>
            <a:rPr lang="en-GB"/>
            <a:t>Infection or slow wound healing </a:t>
          </a:r>
          <a:endParaRPr lang="en-US"/>
        </a:p>
      </dgm:t>
    </dgm:pt>
    <dgm:pt modelId="{9A859AA5-E71B-4341-902F-7BA1261CF837}" type="parTrans" cxnId="{F119679A-0CD0-44B9-8CAF-74C2A3AFC419}">
      <dgm:prSet/>
      <dgm:spPr/>
      <dgm:t>
        <a:bodyPr/>
        <a:lstStyle/>
        <a:p>
          <a:endParaRPr lang="en-US"/>
        </a:p>
      </dgm:t>
    </dgm:pt>
    <dgm:pt modelId="{C101815B-F8F3-47A3-9FEA-F254B5712E6A}" type="sibTrans" cxnId="{F119679A-0CD0-44B9-8CAF-74C2A3AFC419}">
      <dgm:prSet/>
      <dgm:spPr/>
      <dgm:t>
        <a:bodyPr/>
        <a:lstStyle/>
        <a:p>
          <a:endParaRPr lang="en-US"/>
        </a:p>
      </dgm:t>
    </dgm:pt>
    <dgm:pt modelId="{C13C99FB-C5CD-48A4-86F2-4495396327E2}">
      <dgm:prSet/>
      <dgm:spPr/>
      <dgm:t>
        <a:bodyPr/>
        <a:lstStyle/>
        <a:p>
          <a:r>
            <a:rPr lang="en-GB"/>
            <a:t>Leakage from bowel join </a:t>
          </a:r>
          <a:endParaRPr lang="en-US"/>
        </a:p>
      </dgm:t>
    </dgm:pt>
    <dgm:pt modelId="{BDDF7EF5-D345-44B7-8057-5F9CE026B588}" type="parTrans" cxnId="{30C92446-2DC0-4AF5-A151-1698B8A81BCA}">
      <dgm:prSet/>
      <dgm:spPr/>
      <dgm:t>
        <a:bodyPr/>
        <a:lstStyle/>
        <a:p>
          <a:endParaRPr lang="en-US"/>
        </a:p>
      </dgm:t>
    </dgm:pt>
    <dgm:pt modelId="{4B4ED494-1C43-4447-A1D5-F93EFD84AF93}" type="sibTrans" cxnId="{30C92446-2DC0-4AF5-A151-1698B8A81BCA}">
      <dgm:prSet/>
      <dgm:spPr/>
      <dgm:t>
        <a:bodyPr/>
        <a:lstStyle/>
        <a:p>
          <a:endParaRPr lang="en-US"/>
        </a:p>
      </dgm:t>
    </dgm:pt>
    <dgm:pt modelId="{A1567A89-1AF2-4D5F-806C-99968BECB83C}">
      <dgm:prSet/>
      <dgm:spPr/>
      <dgm:t>
        <a:bodyPr/>
        <a:lstStyle/>
        <a:p>
          <a:r>
            <a:rPr lang="en-GB"/>
            <a:t>Blood clots </a:t>
          </a:r>
          <a:endParaRPr lang="en-US"/>
        </a:p>
      </dgm:t>
    </dgm:pt>
    <dgm:pt modelId="{E6A48544-97BA-4BC3-B147-480FBBB63C64}" type="parTrans" cxnId="{CBF3ED51-2945-48E5-AA2C-ABDF7BEF618B}">
      <dgm:prSet/>
      <dgm:spPr/>
      <dgm:t>
        <a:bodyPr/>
        <a:lstStyle/>
        <a:p>
          <a:endParaRPr lang="en-US"/>
        </a:p>
      </dgm:t>
    </dgm:pt>
    <dgm:pt modelId="{66D7AAD2-1E3F-455E-B0C8-70EE2C03DF22}" type="sibTrans" cxnId="{CBF3ED51-2945-48E5-AA2C-ABDF7BEF618B}">
      <dgm:prSet/>
      <dgm:spPr/>
      <dgm:t>
        <a:bodyPr/>
        <a:lstStyle/>
        <a:p>
          <a:endParaRPr lang="en-US"/>
        </a:p>
      </dgm:t>
    </dgm:pt>
    <dgm:pt modelId="{419D7432-AB3C-49B4-9C5F-282E4B36DAAA}">
      <dgm:prSet/>
      <dgm:spPr/>
      <dgm:t>
        <a:bodyPr/>
        <a:lstStyle/>
        <a:p>
          <a:r>
            <a:rPr lang="en-GB"/>
            <a:t>Bowel obstruction/adhesions </a:t>
          </a:r>
          <a:endParaRPr lang="en-US"/>
        </a:p>
      </dgm:t>
    </dgm:pt>
    <dgm:pt modelId="{FFE19FB2-C722-489B-A335-628DA8719D76}" type="parTrans" cxnId="{E7AF5490-8410-40CE-88B7-1F48309543FA}">
      <dgm:prSet/>
      <dgm:spPr/>
      <dgm:t>
        <a:bodyPr/>
        <a:lstStyle/>
        <a:p>
          <a:endParaRPr lang="en-US"/>
        </a:p>
      </dgm:t>
    </dgm:pt>
    <dgm:pt modelId="{DCD5BE23-142E-46FE-86A2-20425DED8311}" type="sibTrans" cxnId="{E7AF5490-8410-40CE-88B7-1F48309543FA}">
      <dgm:prSet/>
      <dgm:spPr/>
      <dgm:t>
        <a:bodyPr/>
        <a:lstStyle/>
        <a:p>
          <a:endParaRPr lang="en-US"/>
        </a:p>
      </dgm:t>
    </dgm:pt>
    <dgm:pt modelId="{C2A65786-3E5A-47EA-8433-D317184E16A6}">
      <dgm:prSet/>
      <dgm:spPr/>
      <dgm:t>
        <a:bodyPr/>
        <a:lstStyle/>
        <a:p>
          <a:r>
            <a:rPr lang="en-GB"/>
            <a:t>Stoma-related issues </a:t>
          </a:r>
          <a:endParaRPr lang="en-US"/>
        </a:p>
      </dgm:t>
    </dgm:pt>
    <dgm:pt modelId="{E62F78FA-075C-4EA4-995F-0F2D0A970D01}" type="parTrans" cxnId="{6068E3AE-BE41-4BF9-90CE-C77B11BA140B}">
      <dgm:prSet/>
      <dgm:spPr/>
      <dgm:t>
        <a:bodyPr/>
        <a:lstStyle/>
        <a:p>
          <a:endParaRPr lang="en-US"/>
        </a:p>
      </dgm:t>
    </dgm:pt>
    <dgm:pt modelId="{6E61A651-9A2F-4E9D-A988-E8E3D212E603}" type="sibTrans" cxnId="{6068E3AE-BE41-4BF9-90CE-C77B11BA140B}">
      <dgm:prSet/>
      <dgm:spPr/>
      <dgm:t>
        <a:bodyPr/>
        <a:lstStyle/>
        <a:p>
          <a:endParaRPr lang="en-US"/>
        </a:p>
      </dgm:t>
    </dgm:pt>
    <dgm:pt modelId="{43053F8F-F43F-4BD8-AAFB-3474F3D318C0}">
      <dgm:prSet/>
      <dgm:spPr/>
      <dgm:t>
        <a:bodyPr/>
        <a:lstStyle/>
        <a:p>
          <a:pPr>
            <a:defRPr b="1"/>
          </a:pPr>
          <a:r>
            <a:rPr lang="en-GB" dirty="0"/>
            <a:t>During chemotherapy or radiotherapy </a:t>
          </a:r>
          <a:endParaRPr lang="en-US" dirty="0"/>
        </a:p>
      </dgm:t>
    </dgm:pt>
    <dgm:pt modelId="{0AFD3FBA-8EE7-4105-BEC2-7C4F775A4D4F}" type="parTrans" cxnId="{2B76D0C2-5E3C-4B30-8F5F-A4C77E966A0F}">
      <dgm:prSet/>
      <dgm:spPr/>
      <dgm:t>
        <a:bodyPr/>
        <a:lstStyle/>
        <a:p>
          <a:endParaRPr lang="en-US"/>
        </a:p>
      </dgm:t>
    </dgm:pt>
    <dgm:pt modelId="{130F8123-FF7F-4201-ABFC-78C9BDD4067C}" type="sibTrans" cxnId="{2B76D0C2-5E3C-4B30-8F5F-A4C77E966A0F}">
      <dgm:prSet/>
      <dgm:spPr/>
      <dgm:t>
        <a:bodyPr/>
        <a:lstStyle/>
        <a:p>
          <a:endParaRPr lang="en-US"/>
        </a:p>
      </dgm:t>
    </dgm:pt>
    <dgm:pt modelId="{ACFD44BF-7774-40D5-8B5E-56A444B4EC90}">
      <dgm:prSet/>
      <dgm:spPr/>
      <dgm:t>
        <a:bodyPr/>
        <a:lstStyle/>
        <a:p>
          <a:r>
            <a:rPr lang="en-GB"/>
            <a:t>Fatigue </a:t>
          </a:r>
          <a:endParaRPr lang="en-US"/>
        </a:p>
      </dgm:t>
    </dgm:pt>
    <dgm:pt modelId="{3540A09B-862B-4BBD-BD32-EDD12409BF26}" type="parTrans" cxnId="{ABF50781-DFBA-44FD-AD09-D1B7DA52AA30}">
      <dgm:prSet/>
      <dgm:spPr/>
      <dgm:t>
        <a:bodyPr/>
        <a:lstStyle/>
        <a:p>
          <a:endParaRPr lang="en-US"/>
        </a:p>
      </dgm:t>
    </dgm:pt>
    <dgm:pt modelId="{58095949-5D98-44DD-9156-E0207E1DA709}" type="sibTrans" cxnId="{ABF50781-DFBA-44FD-AD09-D1B7DA52AA30}">
      <dgm:prSet/>
      <dgm:spPr/>
      <dgm:t>
        <a:bodyPr/>
        <a:lstStyle/>
        <a:p>
          <a:endParaRPr lang="en-US"/>
        </a:p>
      </dgm:t>
    </dgm:pt>
    <dgm:pt modelId="{2E8A6D17-5B07-424B-BBA6-860054E805F0}">
      <dgm:prSet/>
      <dgm:spPr/>
      <dgm:t>
        <a:bodyPr/>
        <a:lstStyle/>
        <a:p>
          <a:r>
            <a:rPr lang="en-GB"/>
            <a:t>Nausea or appetite changes</a:t>
          </a:r>
          <a:endParaRPr lang="en-US"/>
        </a:p>
      </dgm:t>
    </dgm:pt>
    <dgm:pt modelId="{EB0BAFA6-33D5-4468-9532-536C90DF9431}" type="parTrans" cxnId="{D6159353-14EB-476C-97A3-D5C87171692C}">
      <dgm:prSet/>
      <dgm:spPr/>
      <dgm:t>
        <a:bodyPr/>
        <a:lstStyle/>
        <a:p>
          <a:endParaRPr lang="en-US"/>
        </a:p>
      </dgm:t>
    </dgm:pt>
    <dgm:pt modelId="{CA52B424-B091-40D8-B0AB-831ABE78D94C}" type="sibTrans" cxnId="{D6159353-14EB-476C-97A3-D5C87171692C}">
      <dgm:prSet/>
      <dgm:spPr/>
      <dgm:t>
        <a:bodyPr/>
        <a:lstStyle/>
        <a:p>
          <a:endParaRPr lang="en-US"/>
        </a:p>
      </dgm:t>
    </dgm:pt>
    <dgm:pt modelId="{5B2377FA-9430-4B65-82D1-141EE0AC8662}">
      <dgm:prSet/>
      <dgm:spPr/>
      <dgm:t>
        <a:bodyPr/>
        <a:lstStyle/>
        <a:p>
          <a:r>
            <a:rPr lang="en-GB"/>
            <a:t>Changes in bowel habit </a:t>
          </a:r>
          <a:endParaRPr lang="en-US"/>
        </a:p>
      </dgm:t>
    </dgm:pt>
    <dgm:pt modelId="{DE8B509A-0335-4127-91AF-9797CF8672C0}" type="parTrans" cxnId="{59B0E360-C8C5-409E-921A-401BF06C407E}">
      <dgm:prSet/>
      <dgm:spPr/>
      <dgm:t>
        <a:bodyPr/>
        <a:lstStyle/>
        <a:p>
          <a:endParaRPr lang="en-US"/>
        </a:p>
      </dgm:t>
    </dgm:pt>
    <dgm:pt modelId="{AF0E5BCB-E93F-466E-AFFC-89097FBA674C}" type="sibTrans" cxnId="{59B0E360-C8C5-409E-921A-401BF06C407E}">
      <dgm:prSet/>
      <dgm:spPr/>
      <dgm:t>
        <a:bodyPr/>
        <a:lstStyle/>
        <a:p>
          <a:endParaRPr lang="en-US"/>
        </a:p>
      </dgm:t>
    </dgm:pt>
    <dgm:pt modelId="{EB2106C6-88DD-4A2B-A435-2016CA4C6B15}">
      <dgm:prSet/>
      <dgm:spPr/>
      <dgm:t>
        <a:bodyPr/>
        <a:lstStyle/>
        <a:p>
          <a:r>
            <a:rPr lang="en-GB"/>
            <a:t>Dehydration and salt imbalance</a:t>
          </a:r>
          <a:endParaRPr lang="en-US"/>
        </a:p>
      </dgm:t>
    </dgm:pt>
    <dgm:pt modelId="{93340769-7A20-4CE4-BDD5-90598ED3B6C1}" type="parTrans" cxnId="{10BB4044-06B3-417C-B666-B9F769698A2A}">
      <dgm:prSet/>
      <dgm:spPr/>
      <dgm:t>
        <a:bodyPr/>
        <a:lstStyle/>
        <a:p>
          <a:endParaRPr lang="en-US"/>
        </a:p>
      </dgm:t>
    </dgm:pt>
    <dgm:pt modelId="{15C7F4B5-FFBA-4B11-ABFD-EF31CC047F3A}" type="sibTrans" cxnId="{10BB4044-06B3-417C-B666-B9F769698A2A}">
      <dgm:prSet/>
      <dgm:spPr/>
      <dgm:t>
        <a:bodyPr/>
        <a:lstStyle/>
        <a:p>
          <a:endParaRPr lang="en-US"/>
        </a:p>
      </dgm:t>
    </dgm:pt>
    <dgm:pt modelId="{DBA05A85-CBFF-4882-B7AC-0227EEA8AC92}">
      <dgm:prSet/>
      <dgm:spPr/>
      <dgm:t>
        <a:bodyPr/>
        <a:lstStyle/>
        <a:p>
          <a:pPr>
            <a:defRPr b="1"/>
          </a:pPr>
          <a:r>
            <a:rPr lang="en-GB"/>
            <a:t>Stoma related complications </a:t>
          </a:r>
          <a:endParaRPr lang="en-US"/>
        </a:p>
      </dgm:t>
    </dgm:pt>
    <dgm:pt modelId="{DD7496BF-4DF4-4BD1-AC64-7F3827BAC80F}" type="parTrans" cxnId="{97A4D44B-E252-40FB-92E0-CC13D3B1966C}">
      <dgm:prSet/>
      <dgm:spPr/>
      <dgm:t>
        <a:bodyPr/>
        <a:lstStyle/>
        <a:p>
          <a:endParaRPr lang="en-US"/>
        </a:p>
      </dgm:t>
    </dgm:pt>
    <dgm:pt modelId="{E8370546-83DC-45B5-B307-67DFDB411DB1}" type="sibTrans" cxnId="{97A4D44B-E252-40FB-92E0-CC13D3B1966C}">
      <dgm:prSet/>
      <dgm:spPr/>
      <dgm:t>
        <a:bodyPr/>
        <a:lstStyle/>
        <a:p>
          <a:endParaRPr lang="en-US"/>
        </a:p>
      </dgm:t>
    </dgm:pt>
    <dgm:pt modelId="{97B85CB1-23A9-4C37-A636-571541BA5CE8}">
      <dgm:prSet/>
      <dgm:spPr/>
      <dgm:t>
        <a:bodyPr/>
        <a:lstStyle/>
        <a:p>
          <a:r>
            <a:rPr lang="en-GB"/>
            <a:t>High output stoma</a:t>
          </a:r>
          <a:endParaRPr lang="en-US"/>
        </a:p>
      </dgm:t>
    </dgm:pt>
    <dgm:pt modelId="{8DDF9745-32A3-4409-8FE1-F149AC9B3E79}" type="parTrans" cxnId="{7B994B74-8F1D-4ADE-9386-157D51081412}">
      <dgm:prSet/>
      <dgm:spPr/>
      <dgm:t>
        <a:bodyPr/>
        <a:lstStyle/>
        <a:p>
          <a:endParaRPr lang="en-US"/>
        </a:p>
      </dgm:t>
    </dgm:pt>
    <dgm:pt modelId="{98330BB4-B686-4521-8A5A-31C2BC43D13B}" type="sibTrans" cxnId="{7B994B74-8F1D-4ADE-9386-157D51081412}">
      <dgm:prSet/>
      <dgm:spPr/>
      <dgm:t>
        <a:bodyPr/>
        <a:lstStyle/>
        <a:p>
          <a:endParaRPr lang="en-US"/>
        </a:p>
      </dgm:t>
    </dgm:pt>
    <dgm:pt modelId="{B09C9575-146B-4193-A0AB-B7D573B62ECE}">
      <dgm:prSet/>
      <dgm:spPr/>
      <dgm:t>
        <a:bodyPr/>
        <a:lstStyle/>
        <a:p>
          <a:r>
            <a:rPr lang="en-GB"/>
            <a:t>Skin irritation</a:t>
          </a:r>
          <a:endParaRPr lang="en-US"/>
        </a:p>
      </dgm:t>
    </dgm:pt>
    <dgm:pt modelId="{0186B88E-61D3-48E4-B28C-997426D6ABC8}" type="parTrans" cxnId="{E89AC4EB-56D7-455F-BB27-11CDAB58E183}">
      <dgm:prSet/>
      <dgm:spPr/>
      <dgm:t>
        <a:bodyPr/>
        <a:lstStyle/>
        <a:p>
          <a:endParaRPr lang="en-US"/>
        </a:p>
      </dgm:t>
    </dgm:pt>
    <dgm:pt modelId="{F15A620D-E964-40EB-B8B5-CD182DAD76E0}" type="sibTrans" cxnId="{E89AC4EB-56D7-455F-BB27-11CDAB58E183}">
      <dgm:prSet/>
      <dgm:spPr/>
      <dgm:t>
        <a:bodyPr/>
        <a:lstStyle/>
        <a:p>
          <a:endParaRPr lang="en-US"/>
        </a:p>
      </dgm:t>
    </dgm:pt>
    <dgm:pt modelId="{10756871-51F2-4609-AF14-3113C4A47B66}">
      <dgm:prSet/>
      <dgm:spPr/>
      <dgm:t>
        <a:bodyPr/>
        <a:lstStyle/>
        <a:p>
          <a:r>
            <a:rPr lang="en-GB"/>
            <a:t>Leakages</a:t>
          </a:r>
          <a:endParaRPr lang="en-US"/>
        </a:p>
      </dgm:t>
    </dgm:pt>
    <dgm:pt modelId="{3BFA939B-946B-4D43-B5F5-C162F2BA4F32}" type="parTrans" cxnId="{61A05B8E-228C-4E00-BDE9-DD0C922C717D}">
      <dgm:prSet/>
      <dgm:spPr/>
      <dgm:t>
        <a:bodyPr/>
        <a:lstStyle/>
        <a:p>
          <a:endParaRPr lang="en-US"/>
        </a:p>
      </dgm:t>
    </dgm:pt>
    <dgm:pt modelId="{2CAAC09B-1027-4D95-A67D-CE2D3BD30420}" type="sibTrans" cxnId="{61A05B8E-228C-4E00-BDE9-DD0C922C717D}">
      <dgm:prSet/>
      <dgm:spPr/>
      <dgm:t>
        <a:bodyPr/>
        <a:lstStyle/>
        <a:p>
          <a:endParaRPr lang="en-US"/>
        </a:p>
      </dgm:t>
    </dgm:pt>
    <dgm:pt modelId="{8F301360-021D-4496-B8A7-5D245E883E64}">
      <dgm:prSet/>
      <dgm:spPr/>
      <dgm:t>
        <a:bodyPr/>
        <a:lstStyle/>
        <a:p>
          <a:r>
            <a:rPr lang="en-GB"/>
            <a:t>Hernias</a:t>
          </a:r>
          <a:endParaRPr lang="en-US"/>
        </a:p>
      </dgm:t>
    </dgm:pt>
    <dgm:pt modelId="{EC8E605E-7EAF-49EB-BACA-D542A8A8D67E}" type="parTrans" cxnId="{63E67155-E7E7-4B3D-B541-0B90A10B0DFC}">
      <dgm:prSet/>
      <dgm:spPr/>
      <dgm:t>
        <a:bodyPr/>
        <a:lstStyle/>
        <a:p>
          <a:endParaRPr lang="en-US"/>
        </a:p>
      </dgm:t>
    </dgm:pt>
    <dgm:pt modelId="{74E55C64-ABE4-4EF9-BBA0-90F1D3B6D8E7}" type="sibTrans" cxnId="{63E67155-E7E7-4B3D-B541-0B90A10B0DFC}">
      <dgm:prSet/>
      <dgm:spPr/>
      <dgm:t>
        <a:bodyPr/>
        <a:lstStyle/>
        <a:p>
          <a:endParaRPr lang="en-US"/>
        </a:p>
      </dgm:t>
    </dgm:pt>
    <dgm:pt modelId="{1137C709-19F3-4172-9D9F-B834B899F6F2}">
      <dgm:prSet/>
      <dgm:spPr/>
      <dgm:t>
        <a:bodyPr/>
        <a:lstStyle/>
        <a:p>
          <a:pPr>
            <a:defRPr b="1"/>
          </a:pPr>
          <a:r>
            <a:rPr lang="en-GB"/>
            <a:t>Long term effects </a:t>
          </a:r>
          <a:endParaRPr lang="en-US"/>
        </a:p>
      </dgm:t>
    </dgm:pt>
    <dgm:pt modelId="{7EAEC66E-D2EF-4848-A1EA-A5C8A0AF29BE}" type="parTrans" cxnId="{9350FD06-A9B7-4D73-83E6-AC28CBF79AB7}">
      <dgm:prSet/>
      <dgm:spPr/>
      <dgm:t>
        <a:bodyPr/>
        <a:lstStyle/>
        <a:p>
          <a:endParaRPr lang="en-US"/>
        </a:p>
      </dgm:t>
    </dgm:pt>
    <dgm:pt modelId="{0F4F387F-57D2-4979-8DA7-8EB154AD9E50}" type="sibTrans" cxnId="{9350FD06-A9B7-4D73-83E6-AC28CBF79AB7}">
      <dgm:prSet/>
      <dgm:spPr/>
      <dgm:t>
        <a:bodyPr/>
        <a:lstStyle/>
        <a:p>
          <a:endParaRPr lang="en-US"/>
        </a:p>
      </dgm:t>
    </dgm:pt>
    <dgm:pt modelId="{B1D2BAD8-C6F8-46FD-B37A-AC30728571A0}">
      <dgm:prSet/>
      <dgm:spPr/>
      <dgm:t>
        <a:bodyPr/>
        <a:lstStyle/>
        <a:p>
          <a:r>
            <a:rPr lang="en-GB"/>
            <a:t>Changes in bowel function </a:t>
          </a:r>
          <a:endParaRPr lang="en-US"/>
        </a:p>
      </dgm:t>
    </dgm:pt>
    <dgm:pt modelId="{E475DCF6-B99F-4247-BAAB-6F46D85E8A55}" type="parTrans" cxnId="{F908828C-4017-4A1F-AAF0-1AC1C414A83E}">
      <dgm:prSet/>
      <dgm:spPr/>
      <dgm:t>
        <a:bodyPr/>
        <a:lstStyle/>
        <a:p>
          <a:endParaRPr lang="en-US"/>
        </a:p>
      </dgm:t>
    </dgm:pt>
    <dgm:pt modelId="{CAA326B4-7912-4B44-A2A6-E1EFB97B0ECF}" type="sibTrans" cxnId="{F908828C-4017-4A1F-AAF0-1AC1C414A83E}">
      <dgm:prSet/>
      <dgm:spPr/>
      <dgm:t>
        <a:bodyPr/>
        <a:lstStyle/>
        <a:p>
          <a:endParaRPr lang="en-US"/>
        </a:p>
      </dgm:t>
    </dgm:pt>
    <dgm:pt modelId="{BF4FA59F-517C-44B0-B0DB-9BC0AE99BAD5}">
      <dgm:prSet/>
      <dgm:spPr/>
      <dgm:t>
        <a:bodyPr/>
        <a:lstStyle/>
        <a:p>
          <a:r>
            <a:rPr lang="en-GB"/>
            <a:t>Altered appetite or weight </a:t>
          </a:r>
          <a:endParaRPr lang="en-US"/>
        </a:p>
      </dgm:t>
    </dgm:pt>
    <dgm:pt modelId="{2F2A414E-F665-4D3B-B9A3-6EC1173E31AF}" type="parTrans" cxnId="{A4104895-C978-4B60-88E6-0B3E4C53799F}">
      <dgm:prSet/>
      <dgm:spPr/>
      <dgm:t>
        <a:bodyPr/>
        <a:lstStyle/>
        <a:p>
          <a:endParaRPr lang="en-US"/>
        </a:p>
      </dgm:t>
    </dgm:pt>
    <dgm:pt modelId="{E9FD979F-F3CE-42A4-96F6-1A00E122E3F2}" type="sibTrans" cxnId="{A4104895-C978-4B60-88E6-0B3E4C53799F}">
      <dgm:prSet/>
      <dgm:spPr/>
      <dgm:t>
        <a:bodyPr/>
        <a:lstStyle/>
        <a:p>
          <a:endParaRPr lang="en-US"/>
        </a:p>
      </dgm:t>
    </dgm:pt>
    <dgm:pt modelId="{B2ADBC55-6EB6-4ED3-B7B4-C863F16E4B32}">
      <dgm:prSet/>
      <dgm:spPr/>
      <dgm:t>
        <a:bodyPr/>
        <a:lstStyle/>
        <a:p>
          <a:r>
            <a:rPr lang="en-GB"/>
            <a:t>Tiredness/fatigue</a:t>
          </a:r>
          <a:endParaRPr lang="en-US"/>
        </a:p>
      </dgm:t>
    </dgm:pt>
    <dgm:pt modelId="{E8951B22-0587-43EE-BD8E-F67BE159B31E}" type="parTrans" cxnId="{D096EDCE-C6A7-4B27-9909-6B43B4A6856B}">
      <dgm:prSet/>
      <dgm:spPr/>
      <dgm:t>
        <a:bodyPr/>
        <a:lstStyle/>
        <a:p>
          <a:endParaRPr lang="en-US"/>
        </a:p>
      </dgm:t>
    </dgm:pt>
    <dgm:pt modelId="{4657B08A-D62C-4CD0-B0CA-EF2D17594345}" type="sibTrans" cxnId="{D096EDCE-C6A7-4B27-9909-6B43B4A6856B}">
      <dgm:prSet/>
      <dgm:spPr/>
      <dgm:t>
        <a:bodyPr/>
        <a:lstStyle/>
        <a:p>
          <a:endParaRPr lang="en-US"/>
        </a:p>
      </dgm:t>
    </dgm:pt>
    <dgm:pt modelId="{C21D6905-5977-4E95-B98B-373723288F0B}">
      <dgm:prSet/>
      <dgm:spPr/>
      <dgm:t>
        <a:bodyPr/>
        <a:lstStyle/>
        <a:p>
          <a:r>
            <a:rPr lang="en-GB"/>
            <a:t>Emotional impact</a:t>
          </a:r>
          <a:endParaRPr lang="en-US"/>
        </a:p>
      </dgm:t>
    </dgm:pt>
    <dgm:pt modelId="{C64401F1-4411-408B-B6D0-7D9D74A8172B}" type="parTrans" cxnId="{85688550-F16F-4BBB-B77D-A5DC2C8A5AF4}">
      <dgm:prSet/>
      <dgm:spPr/>
      <dgm:t>
        <a:bodyPr/>
        <a:lstStyle/>
        <a:p>
          <a:endParaRPr lang="en-US"/>
        </a:p>
      </dgm:t>
    </dgm:pt>
    <dgm:pt modelId="{D916C47E-FFCF-470C-B986-2DFEA62A4FE2}" type="sibTrans" cxnId="{85688550-F16F-4BBB-B77D-A5DC2C8A5AF4}">
      <dgm:prSet/>
      <dgm:spPr/>
      <dgm:t>
        <a:bodyPr/>
        <a:lstStyle/>
        <a:p>
          <a:endParaRPr lang="en-US"/>
        </a:p>
      </dgm:t>
    </dgm:pt>
    <dgm:pt modelId="{36212BFC-93B4-4122-A4BD-AC5A7AF2E85C}" type="pres">
      <dgm:prSet presAssocID="{0BA7340D-5A34-4AA3-9F77-F36186F30387}" presName="root" presStyleCnt="0">
        <dgm:presLayoutVars>
          <dgm:dir/>
          <dgm:resizeHandles val="exact"/>
        </dgm:presLayoutVars>
      </dgm:prSet>
      <dgm:spPr/>
    </dgm:pt>
    <dgm:pt modelId="{EEC6E40A-7C8C-4E12-BCA3-CF419FA62770}" type="pres">
      <dgm:prSet presAssocID="{697D4943-37DA-475E-8645-F240521B576E}" presName="compNode" presStyleCnt="0"/>
      <dgm:spPr/>
    </dgm:pt>
    <dgm:pt modelId="{B1EA837A-D6AA-44D4-AA51-9354A814697B}" type="pres">
      <dgm:prSet presAssocID="{697D4943-37DA-475E-8645-F240521B576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3697038A-B239-430A-A19F-86AA616486EE}" type="pres">
      <dgm:prSet presAssocID="{697D4943-37DA-475E-8645-F240521B576E}" presName="iconSpace" presStyleCnt="0"/>
      <dgm:spPr/>
    </dgm:pt>
    <dgm:pt modelId="{EE7296C3-CAB2-4750-94C8-47052E0403C9}" type="pres">
      <dgm:prSet presAssocID="{697D4943-37DA-475E-8645-F240521B576E}" presName="parTx" presStyleLbl="revTx" presStyleIdx="0" presStyleCnt="8">
        <dgm:presLayoutVars>
          <dgm:chMax val="0"/>
          <dgm:chPref val="0"/>
        </dgm:presLayoutVars>
      </dgm:prSet>
      <dgm:spPr/>
    </dgm:pt>
    <dgm:pt modelId="{431DB615-126E-4E10-99CF-9AA3224BF6F4}" type="pres">
      <dgm:prSet presAssocID="{697D4943-37DA-475E-8645-F240521B576E}" presName="txSpace" presStyleCnt="0"/>
      <dgm:spPr/>
    </dgm:pt>
    <dgm:pt modelId="{37C0BB2A-1931-4745-808E-CF1D423C8DBB}" type="pres">
      <dgm:prSet presAssocID="{697D4943-37DA-475E-8645-F240521B576E}" presName="desTx" presStyleLbl="revTx" presStyleIdx="1" presStyleCnt="8">
        <dgm:presLayoutVars/>
      </dgm:prSet>
      <dgm:spPr/>
    </dgm:pt>
    <dgm:pt modelId="{C237970A-889A-4F84-9376-99B7C99ABC65}" type="pres">
      <dgm:prSet presAssocID="{F3FE7C55-1D2C-4E66-9DB6-C7449F5F53F3}" presName="sibTrans" presStyleCnt="0"/>
      <dgm:spPr/>
    </dgm:pt>
    <dgm:pt modelId="{77E007AA-0E0E-41F1-A8B2-AF3D9B97CFE3}" type="pres">
      <dgm:prSet presAssocID="{43053F8F-F43F-4BD8-AAFB-3474F3D318C0}" presName="compNode" presStyleCnt="0"/>
      <dgm:spPr/>
    </dgm:pt>
    <dgm:pt modelId="{E2E5DB78-B3AD-44D7-B3E4-DB079A9BB653}" type="pres">
      <dgm:prSet presAssocID="{43053F8F-F43F-4BD8-AAFB-3474F3D318C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7FD8A909-E1BA-451C-B511-EBFC298EBAE0}" type="pres">
      <dgm:prSet presAssocID="{43053F8F-F43F-4BD8-AAFB-3474F3D318C0}" presName="iconSpace" presStyleCnt="0"/>
      <dgm:spPr/>
    </dgm:pt>
    <dgm:pt modelId="{1BF45A93-F21B-468E-9D97-7BE6A4C2AD9F}" type="pres">
      <dgm:prSet presAssocID="{43053F8F-F43F-4BD8-AAFB-3474F3D318C0}" presName="parTx" presStyleLbl="revTx" presStyleIdx="2" presStyleCnt="8">
        <dgm:presLayoutVars>
          <dgm:chMax val="0"/>
          <dgm:chPref val="0"/>
        </dgm:presLayoutVars>
      </dgm:prSet>
      <dgm:spPr/>
    </dgm:pt>
    <dgm:pt modelId="{5A7992F4-7E00-4C41-BEC9-45A165847B13}" type="pres">
      <dgm:prSet presAssocID="{43053F8F-F43F-4BD8-AAFB-3474F3D318C0}" presName="txSpace" presStyleCnt="0"/>
      <dgm:spPr/>
    </dgm:pt>
    <dgm:pt modelId="{0E912F0A-7944-4406-AA5A-F71431D261B4}" type="pres">
      <dgm:prSet presAssocID="{43053F8F-F43F-4BD8-AAFB-3474F3D318C0}" presName="desTx" presStyleLbl="revTx" presStyleIdx="3" presStyleCnt="8">
        <dgm:presLayoutVars/>
      </dgm:prSet>
      <dgm:spPr/>
    </dgm:pt>
    <dgm:pt modelId="{23F8E06B-15AB-4FC2-A6FD-0FF9266EB99E}" type="pres">
      <dgm:prSet presAssocID="{130F8123-FF7F-4201-ABFC-78C9BDD4067C}" presName="sibTrans" presStyleCnt="0"/>
      <dgm:spPr/>
    </dgm:pt>
    <dgm:pt modelId="{EB7BC7B9-1A27-4D4F-ACB9-F8AE11001171}" type="pres">
      <dgm:prSet presAssocID="{DBA05A85-CBFF-4882-B7AC-0227EEA8AC92}" presName="compNode" presStyleCnt="0"/>
      <dgm:spPr/>
    </dgm:pt>
    <dgm:pt modelId="{6C971357-6E0B-4D26-8250-BFD5F811FAED}" type="pres">
      <dgm:prSet presAssocID="{DBA05A85-CBFF-4882-B7AC-0227EEA8AC9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EE707E16-03DD-4D57-ADD0-9D6064DEED65}" type="pres">
      <dgm:prSet presAssocID="{DBA05A85-CBFF-4882-B7AC-0227EEA8AC92}" presName="iconSpace" presStyleCnt="0"/>
      <dgm:spPr/>
    </dgm:pt>
    <dgm:pt modelId="{EB6CAFCB-B0B0-4F00-A1F3-D88B53DE752F}" type="pres">
      <dgm:prSet presAssocID="{DBA05A85-CBFF-4882-B7AC-0227EEA8AC92}" presName="parTx" presStyleLbl="revTx" presStyleIdx="4" presStyleCnt="8">
        <dgm:presLayoutVars>
          <dgm:chMax val="0"/>
          <dgm:chPref val="0"/>
        </dgm:presLayoutVars>
      </dgm:prSet>
      <dgm:spPr/>
    </dgm:pt>
    <dgm:pt modelId="{D786B492-2777-4451-B19B-ABBFBF5E483C}" type="pres">
      <dgm:prSet presAssocID="{DBA05A85-CBFF-4882-B7AC-0227EEA8AC92}" presName="txSpace" presStyleCnt="0"/>
      <dgm:spPr/>
    </dgm:pt>
    <dgm:pt modelId="{260DE9D4-1E1F-4B9D-9041-EDA03E6C939B}" type="pres">
      <dgm:prSet presAssocID="{DBA05A85-CBFF-4882-B7AC-0227EEA8AC92}" presName="desTx" presStyleLbl="revTx" presStyleIdx="5" presStyleCnt="8">
        <dgm:presLayoutVars/>
      </dgm:prSet>
      <dgm:spPr/>
    </dgm:pt>
    <dgm:pt modelId="{038B7782-7541-46D7-BEAF-A9E4D2E96805}" type="pres">
      <dgm:prSet presAssocID="{E8370546-83DC-45B5-B307-67DFDB411DB1}" presName="sibTrans" presStyleCnt="0"/>
      <dgm:spPr/>
    </dgm:pt>
    <dgm:pt modelId="{230ED7C1-1792-43E8-829F-BE633EF7DE28}" type="pres">
      <dgm:prSet presAssocID="{1137C709-19F3-4172-9D9F-B834B899F6F2}" presName="compNode" presStyleCnt="0"/>
      <dgm:spPr/>
    </dgm:pt>
    <dgm:pt modelId="{165533B8-91B6-40FB-95BF-EC9C337DCE9C}" type="pres">
      <dgm:prSet presAssocID="{1137C709-19F3-4172-9D9F-B834B899F6F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37F76A62-49D9-4643-92DE-892231E6AD51}" type="pres">
      <dgm:prSet presAssocID="{1137C709-19F3-4172-9D9F-B834B899F6F2}" presName="iconSpace" presStyleCnt="0"/>
      <dgm:spPr/>
    </dgm:pt>
    <dgm:pt modelId="{1CE86425-F5EB-488A-9374-7567C2058479}" type="pres">
      <dgm:prSet presAssocID="{1137C709-19F3-4172-9D9F-B834B899F6F2}" presName="parTx" presStyleLbl="revTx" presStyleIdx="6" presStyleCnt="8">
        <dgm:presLayoutVars>
          <dgm:chMax val="0"/>
          <dgm:chPref val="0"/>
        </dgm:presLayoutVars>
      </dgm:prSet>
      <dgm:spPr/>
    </dgm:pt>
    <dgm:pt modelId="{E402E7A3-99F1-44F5-8A1C-F5D6AF4CAFA9}" type="pres">
      <dgm:prSet presAssocID="{1137C709-19F3-4172-9D9F-B834B899F6F2}" presName="txSpace" presStyleCnt="0"/>
      <dgm:spPr/>
    </dgm:pt>
    <dgm:pt modelId="{B548FEED-D93E-4223-8707-3C47447F473B}" type="pres">
      <dgm:prSet presAssocID="{1137C709-19F3-4172-9D9F-B834B899F6F2}" presName="desTx" presStyleLbl="revTx" presStyleIdx="7" presStyleCnt="8">
        <dgm:presLayoutVars/>
      </dgm:prSet>
      <dgm:spPr/>
    </dgm:pt>
  </dgm:ptLst>
  <dgm:cxnLst>
    <dgm:cxn modelId="{C118C402-813A-4D29-993C-0D3C7C6883DA}" type="presOf" srcId="{B2ADBC55-6EB6-4ED3-B7B4-C863F16E4B32}" destId="{B548FEED-D93E-4223-8707-3C47447F473B}" srcOrd="0" destOrd="2" presId="urn:microsoft.com/office/officeart/2018/2/layout/IconLabelDescriptionList"/>
    <dgm:cxn modelId="{9350FD06-A9B7-4D73-83E6-AC28CBF79AB7}" srcId="{0BA7340D-5A34-4AA3-9F77-F36186F30387}" destId="{1137C709-19F3-4172-9D9F-B834B899F6F2}" srcOrd="3" destOrd="0" parTransId="{7EAEC66E-D2EF-4848-A1EA-A5C8A0AF29BE}" sibTransId="{0F4F387F-57D2-4979-8DA7-8EB154AD9E50}"/>
    <dgm:cxn modelId="{4475381B-89FC-4F2D-ADFE-25499A3A5E8C}" type="presOf" srcId="{FCAC41DD-98BF-4CD1-B98B-3165B11ED18A}" destId="{37C0BB2A-1931-4745-808E-CF1D423C8DBB}" srcOrd="0" destOrd="0" presId="urn:microsoft.com/office/officeart/2018/2/layout/IconLabelDescriptionList"/>
    <dgm:cxn modelId="{2B6C2E21-F0C4-4819-B4E5-0AF2ECEC18F4}" type="presOf" srcId="{10756871-51F2-4609-AF14-3113C4A47B66}" destId="{260DE9D4-1E1F-4B9D-9041-EDA03E6C939B}" srcOrd="0" destOrd="2" presId="urn:microsoft.com/office/officeart/2018/2/layout/IconLabelDescriptionList"/>
    <dgm:cxn modelId="{EE5FB62B-E324-4900-A588-340AA27CACC3}" type="presOf" srcId="{1137C709-19F3-4172-9D9F-B834B899F6F2}" destId="{1CE86425-F5EB-488A-9374-7567C2058479}" srcOrd="0" destOrd="0" presId="urn:microsoft.com/office/officeart/2018/2/layout/IconLabelDescriptionList"/>
    <dgm:cxn modelId="{EFA23534-2063-4553-9993-9B8234BC5DD4}" type="presOf" srcId="{0BA7340D-5A34-4AA3-9F77-F36186F30387}" destId="{36212BFC-93B4-4122-A4BD-AC5A7AF2E85C}" srcOrd="0" destOrd="0" presId="urn:microsoft.com/office/officeart/2018/2/layout/IconLabelDescriptionList"/>
    <dgm:cxn modelId="{8CF89D35-AAB9-4643-830B-FB661DC22F1C}" type="presOf" srcId="{BF4FA59F-517C-44B0-B0DB-9BC0AE99BAD5}" destId="{B548FEED-D93E-4223-8707-3C47447F473B}" srcOrd="0" destOrd="1" presId="urn:microsoft.com/office/officeart/2018/2/layout/IconLabelDescriptionList"/>
    <dgm:cxn modelId="{47C3195B-8E9E-4464-8E4B-16AD17F8DAA1}" type="presOf" srcId="{419D7432-AB3C-49B4-9C5F-282E4B36DAAA}" destId="{37C0BB2A-1931-4745-808E-CF1D423C8DBB}" srcOrd="0" destOrd="3" presId="urn:microsoft.com/office/officeart/2018/2/layout/IconLabelDescriptionList"/>
    <dgm:cxn modelId="{59B0E360-C8C5-409E-921A-401BF06C407E}" srcId="{43053F8F-F43F-4BD8-AAFB-3474F3D318C0}" destId="{5B2377FA-9430-4B65-82D1-141EE0AC8662}" srcOrd="2" destOrd="0" parTransId="{DE8B509A-0335-4127-91AF-9797CF8672C0}" sibTransId="{AF0E5BCB-E93F-466E-AFFC-89097FBA674C}"/>
    <dgm:cxn modelId="{10BB4044-06B3-417C-B666-B9F769698A2A}" srcId="{43053F8F-F43F-4BD8-AAFB-3474F3D318C0}" destId="{EB2106C6-88DD-4A2B-A435-2016CA4C6B15}" srcOrd="3" destOrd="0" parTransId="{93340769-7A20-4CE4-BDD5-90598ED3B6C1}" sibTransId="{15C7F4B5-FFBA-4B11-ABFD-EF31CC047F3A}"/>
    <dgm:cxn modelId="{30C92446-2DC0-4AF5-A151-1698B8A81BCA}" srcId="{697D4943-37DA-475E-8645-F240521B576E}" destId="{C13C99FB-C5CD-48A4-86F2-4495396327E2}" srcOrd="1" destOrd="0" parTransId="{BDDF7EF5-D345-44B7-8057-5F9CE026B588}" sibTransId="{4B4ED494-1C43-4447-A1D5-F93EFD84AF93}"/>
    <dgm:cxn modelId="{FE23D468-E1D8-43F0-9861-1F4CBC37515D}" type="presOf" srcId="{C2A65786-3E5A-47EA-8433-D317184E16A6}" destId="{37C0BB2A-1931-4745-808E-CF1D423C8DBB}" srcOrd="0" destOrd="4" presId="urn:microsoft.com/office/officeart/2018/2/layout/IconLabelDescriptionList"/>
    <dgm:cxn modelId="{97A4D44B-E252-40FB-92E0-CC13D3B1966C}" srcId="{0BA7340D-5A34-4AA3-9F77-F36186F30387}" destId="{DBA05A85-CBFF-4882-B7AC-0227EEA8AC92}" srcOrd="2" destOrd="0" parTransId="{DD7496BF-4DF4-4BD1-AC64-7F3827BAC80F}" sibTransId="{E8370546-83DC-45B5-B307-67DFDB411DB1}"/>
    <dgm:cxn modelId="{85688550-F16F-4BBB-B77D-A5DC2C8A5AF4}" srcId="{1137C709-19F3-4172-9D9F-B834B899F6F2}" destId="{C21D6905-5977-4E95-B98B-373723288F0B}" srcOrd="3" destOrd="0" parTransId="{C64401F1-4411-408B-B6D0-7D9D74A8172B}" sibTransId="{D916C47E-FFCF-470C-B986-2DFEA62A4FE2}"/>
    <dgm:cxn modelId="{0CD7CE51-EA32-4FD8-B23C-64AE11FECDE3}" type="presOf" srcId="{43053F8F-F43F-4BD8-AAFB-3474F3D318C0}" destId="{1BF45A93-F21B-468E-9D97-7BE6A4C2AD9F}" srcOrd="0" destOrd="0" presId="urn:microsoft.com/office/officeart/2018/2/layout/IconLabelDescriptionList"/>
    <dgm:cxn modelId="{CBF3ED51-2945-48E5-AA2C-ABDF7BEF618B}" srcId="{697D4943-37DA-475E-8645-F240521B576E}" destId="{A1567A89-1AF2-4D5F-806C-99968BECB83C}" srcOrd="2" destOrd="0" parTransId="{E6A48544-97BA-4BC3-B147-480FBBB63C64}" sibTransId="{66D7AAD2-1E3F-455E-B0C8-70EE2C03DF22}"/>
    <dgm:cxn modelId="{D6159353-14EB-476C-97A3-D5C87171692C}" srcId="{43053F8F-F43F-4BD8-AAFB-3474F3D318C0}" destId="{2E8A6D17-5B07-424B-BBA6-860054E805F0}" srcOrd="1" destOrd="0" parTransId="{EB0BAFA6-33D5-4468-9532-536C90DF9431}" sibTransId="{CA52B424-B091-40D8-B0AB-831ABE78D94C}"/>
    <dgm:cxn modelId="{7B994B74-8F1D-4ADE-9386-157D51081412}" srcId="{DBA05A85-CBFF-4882-B7AC-0227EEA8AC92}" destId="{97B85CB1-23A9-4C37-A636-571541BA5CE8}" srcOrd="0" destOrd="0" parTransId="{8DDF9745-32A3-4409-8FE1-F149AC9B3E79}" sibTransId="{98330BB4-B686-4521-8A5A-31C2BC43D13B}"/>
    <dgm:cxn modelId="{63E67155-E7E7-4B3D-B541-0B90A10B0DFC}" srcId="{DBA05A85-CBFF-4882-B7AC-0227EEA8AC92}" destId="{8F301360-021D-4496-B8A7-5D245E883E64}" srcOrd="3" destOrd="0" parTransId="{EC8E605E-7EAF-49EB-BACA-D542A8A8D67E}" sibTransId="{74E55C64-ABE4-4EF9-BBA0-90F1D3B6D8E7}"/>
    <dgm:cxn modelId="{393E427A-7083-4619-8767-7A105E532534}" type="presOf" srcId="{B1D2BAD8-C6F8-46FD-B37A-AC30728571A0}" destId="{B548FEED-D93E-4223-8707-3C47447F473B}" srcOrd="0" destOrd="0" presId="urn:microsoft.com/office/officeart/2018/2/layout/IconLabelDescriptionList"/>
    <dgm:cxn modelId="{0D2B257F-2939-40E7-A00E-B299163937EA}" type="presOf" srcId="{A1567A89-1AF2-4D5F-806C-99968BECB83C}" destId="{37C0BB2A-1931-4745-808E-CF1D423C8DBB}" srcOrd="0" destOrd="2" presId="urn:microsoft.com/office/officeart/2018/2/layout/IconLabelDescriptionList"/>
    <dgm:cxn modelId="{ABF50781-DFBA-44FD-AD09-D1B7DA52AA30}" srcId="{43053F8F-F43F-4BD8-AAFB-3474F3D318C0}" destId="{ACFD44BF-7774-40D5-8B5E-56A444B4EC90}" srcOrd="0" destOrd="0" parTransId="{3540A09B-862B-4BBD-BD32-EDD12409BF26}" sibTransId="{58095949-5D98-44DD-9156-E0207E1DA709}"/>
    <dgm:cxn modelId="{F908828C-4017-4A1F-AAF0-1AC1C414A83E}" srcId="{1137C709-19F3-4172-9D9F-B834B899F6F2}" destId="{B1D2BAD8-C6F8-46FD-B37A-AC30728571A0}" srcOrd="0" destOrd="0" parTransId="{E475DCF6-B99F-4247-BAAB-6F46D85E8A55}" sibTransId="{CAA326B4-7912-4B44-A2A6-E1EFB97B0ECF}"/>
    <dgm:cxn modelId="{086F0A8E-9819-4028-8DE2-840036F67BD4}" type="presOf" srcId="{5B2377FA-9430-4B65-82D1-141EE0AC8662}" destId="{0E912F0A-7944-4406-AA5A-F71431D261B4}" srcOrd="0" destOrd="2" presId="urn:microsoft.com/office/officeart/2018/2/layout/IconLabelDescriptionList"/>
    <dgm:cxn modelId="{61A05B8E-228C-4E00-BDE9-DD0C922C717D}" srcId="{DBA05A85-CBFF-4882-B7AC-0227EEA8AC92}" destId="{10756871-51F2-4609-AF14-3113C4A47B66}" srcOrd="2" destOrd="0" parTransId="{3BFA939B-946B-4D43-B5F5-C162F2BA4F32}" sibTransId="{2CAAC09B-1027-4D95-A67D-CE2D3BD30420}"/>
    <dgm:cxn modelId="{E7AF5490-8410-40CE-88B7-1F48309543FA}" srcId="{697D4943-37DA-475E-8645-F240521B576E}" destId="{419D7432-AB3C-49B4-9C5F-282E4B36DAAA}" srcOrd="3" destOrd="0" parTransId="{FFE19FB2-C722-489B-A335-628DA8719D76}" sibTransId="{DCD5BE23-142E-46FE-86A2-20425DED8311}"/>
    <dgm:cxn modelId="{A4104895-C978-4B60-88E6-0B3E4C53799F}" srcId="{1137C709-19F3-4172-9D9F-B834B899F6F2}" destId="{BF4FA59F-517C-44B0-B0DB-9BC0AE99BAD5}" srcOrd="1" destOrd="0" parTransId="{2F2A414E-F665-4D3B-B9A3-6EC1173E31AF}" sibTransId="{E9FD979F-F3CE-42A4-96F6-1A00E122E3F2}"/>
    <dgm:cxn modelId="{F119679A-0CD0-44B9-8CAF-74C2A3AFC419}" srcId="{697D4943-37DA-475E-8645-F240521B576E}" destId="{FCAC41DD-98BF-4CD1-B98B-3165B11ED18A}" srcOrd="0" destOrd="0" parTransId="{9A859AA5-E71B-4341-902F-7BA1261CF837}" sibTransId="{C101815B-F8F3-47A3-9FEA-F254B5712E6A}"/>
    <dgm:cxn modelId="{6068E3AE-BE41-4BF9-90CE-C77B11BA140B}" srcId="{697D4943-37DA-475E-8645-F240521B576E}" destId="{C2A65786-3E5A-47EA-8433-D317184E16A6}" srcOrd="4" destOrd="0" parTransId="{E62F78FA-075C-4EA4-995F-0F2D0A970D01}" sibTransId="{6E61A651-9A2F-4E9D-A988-E8E3D212E603}"/>
    <dgm:cxn modelId="{276DA0B1-02CE-4EAC-B4BC-3B34DA635B6B}" type="presOf" srcId="{2E8A6D17-5B07-424B-BBA6-860054E805F0}" destId="{0E912F0A-7944-4406-AA5A-F71431D261B4}" srcOrd="0" destOrd="1" presId="urn:microsoft.com/office/officeart/2018/2/layout/IconLabelDescriptionList"/>
    <dgm:cxn modelId="{E0B379B2-6333-40E6-854B-6278CD7F24DA}" type="presOf" srcId="{C21D6905-5977-4E95-B98B-373723288F0B}" destId="{B548FEED-D93E-4223-8707-3C47447F473B}" srcOrd="0" destOrd="3" presId="urn:microsoft.com/office/officeart/2018/2/layout/IconLabelDescriptionList"/>
    <dgm:cxn modelId="{7C0C7BB6-3494-4A40-A248-CBEFF122019B}" type="presOf" srcId="{DBA05A85-CBFF-4882-B7AC-0227EEA8AC92}" destId="{EB6CAFCB-B0B0-4F00-A1F3-D88B53DE752F}" srcOrd="0" destOrd="0" presId="urn:microsoft.com/office/officeart/2018/2/layout/IconLabelDescriptionList"/>
    <dgm:cxn modelId="{691243BD-EB01-440E-B85D-9425E1567A0A}" type="presOf" srcId="{8F301360-021D-4496-B8A7-5D245E883E64}" destId="{260DE9D4-1E1F-4B9D-9041-EDA03E6C939B}" srcOrd="0" destOrd="3" presId="urn:microsoft.com/office/officeart/2018/2/layout/IconLabelDescriptionList"/>
    <dgm:cxn modelId="{A3B687BF-ECD6-4FC3-AB00-072CCBDEB6C2}" type="presOf" srcId="{97B85CB1-23A9-4C37-A636-571541BA5CE8}" destId="{260DE9D4-1E1F-4B9D-9041-EDA03E6C939B}" srcOrd="0" destOrd="0" presId="urn:microsoft.com/office/officeart/2018/2/layout/IconLabelDescriptionList"/>
    <dgm:cxn modelId="{2B76D0C2-5E3C-4B30-8F5F-A4C77E966A0F}" srcId="{0BA7340D-5A34-4AA3-9F77-F36186F30387}" destId="{43053F8F-F43F-4BD8-AAFB-3474F3D318C0}" srcOrd="1" destOrd="0" parTransId="{0AFD3FBA-8EE7-4105-BEC2-7C4F775A4D4F}" sibTransId="{130F8123-FF7F-4201-ABFC-78C9BDD4067C}"/>
    <dgm:cxn modelId="{7B3B6CC4-B2C5-47BD-9821-3617101B5A2D}" type="presOf" srcId="{EB2106C6-88DD-4A2B-A435-2016CA4C6B15}" destId="{0E912F0A-7944-4406-AA5A-F71431D261B4}" srcOrd="0" destOrd="3" presId="urn:microsoft.com/office/officeart/2018/2/layout/IconLabelDescriptionList"/>
    <dgm:cxn modelId="{D096EDCE-C6A7-4B27-9909-6B43B4A6856B}" srcId="{1137C709-19F3-4172-9D9F-B834B899F6F2}" destId="{B2ADBC55-6EB6-4ED3-B7B4-C863F16E4B32}" srcOrd="2" destOrd="0" parTransId="{E8951B22-0587-43EE-BD8E-F67BE159B31E}" sibTransId="{4657B08A-D62C-4CD0-B0CA-EF2D17594345}"/>
    <dgm:cxn modelId="{EFC08BD6-E4C9-4A5A-9C1D-E71EEEBCD648}" srcId="{0BA7340D-5A34-4AA3-9F77-F36186F30387}" destId="{697D4943-37DA-475E-8645-F240521B576E}" srcOrd="0" destOrd="0" parTransId="{093F0150-B178-4F2D-B214-F7DE67BF831D}" sibTransId="{F3FE7C55-1D2C-4E66-9DB6-C7449F5F53F3}"/>
    <dgm:cxn modelId="{D124C6D8-D16D-4133-BF43-6AB3E937078D}" type="presOf" srcId="{ACFD44BF-7774-40D5-8B5E-56A444B4EC90}" destId="{0E912F0A-7944-4406-AA5A-F71431D261B4}" srcOrd="0" destOrd="0" presId="urn:microsoft.com/office/officeart/2018/2/layout/IconLabelDescriptionList"/>
    <dgm:cxn modelId="{43DF1BD9-70D5-4F7E-BBB0-EF4CB9C63608}" type="presOf" srcId="{697D4943-37DA-475E-8645-F240521B576E}" destId="{EE7296C3-CAB2-4750-94C8-47052E0403C9}" srcOrd="0" destOrd="0" presId="urn:microsoft.com/office/officeart/2018/2/layout/IconLabelDescriptionList"/>
    <dgm:cxn modelId="{26DFD4DE-2B85-41D3-B962-B432E3F3EAA1}" type="presOf" srcId="{B09C9575-146B-4193-A0AB-B7D573B62ECE}" destId="{260DE9D4-1E1F-4B9D-9041-EDA03E6C939B}" srcOrd="0" destOrd="1" presId="urn:microsoft.com/office/officeart/2018/2/layout/IconLabelDescriptionList"/>
    <dgm:cxn modelId="{7B4C91E6-170F-40C2-BF9B-8B3D9A87BC15}" type="presOf" srcId="{C13C99FB-C5CD-48A4-86F2-4495396327E2}" destId="{37C0BB2A-1931-4745-808E-CF1D423C8DBB}" srcOrd="0" destOrd="1" presId="urn:microsoft.com/office/officeart/2018/2/layout/IconLabelDescriptionList"/>
    <dgm:cxn modelId="{E89AC4EB-56D7-455F-BB27-11CDAB58E183}" srcId="{DBA05A85-CBFF-4882-B7AC-0227EEA8AC92}" destId="{B09C9575-146B-4193-A0AB-B7D573B62ECE}" srcOrd="1" destOrd="0" parTransId="{0186B88E-61D3-48E4-B28C-997426D6ABC8}" sibTransId="{F15A620D-E964-40EB-B8B5-CD182DAD76E0}"/>
    <dgm:cxn modelId="{B13A31A2-0C22-41A0-9A01-DDE5EDFEA509}" type="presParOf" srcId="{36212BFC-93B4-4122-A4BD-AC5A7AF2E85C}" destId="{EEC6E40A-7C8C-4E12-BCA3-CF419FA62770}" srcOrd="0" destOrd="0" presId="urn:microsoft.com/office/officeart/2018/2/layout/IconLabelDescriptionList"/>
    <dgm:cxn modelId="{CF69AB55-E17E-4CE4-A15E-15DA860BD76A}" type="presParOf" srcId="{EEC6E40A-7C8C-4E12-BCA3-CF419FA62770}" destId="{B1EA837A-D6AA-44D4-AA51-9354A814697B}" srcOrd="0" destOrd="0" presId="urn:microsoft.com/office/officeart/2018/2/layout/IconLabelDescriptionList"/>
    <dgm:cxn modelId="{091B7505-F28A-4044-A78E-6AFB986A8A65}" type="presParOf" srcId="{EEC6E40A-7C8C-4E12-BCA3-CF419FA62770}" destId="{3697038A-B239-430A-A19F-86AA616486EE}" srcOrd="1" destOrd="0" presId="urn:microsoft.com/office/officeart/2018/2/layout/IconLabelDescriptionList"/>
    <dgm:cxn modelId="{4FE699F1-BB77-411B-B932-D417138F2B4F}" type="presParOf" srcId="{EEC6E40A-7C8C-4E12-BCA3-CF419FA62770}" destId="{EE7296C3-CAB2-4750-94C8-47052E0403C9}" srcOrd="2" destOrd="0" presId="urn:microsoft.com/office/officeart/2018/2/layout/IconLabelDescriptionList"/>
    <dgm:cxn modelId="{FABAB645-40A7-4469-A642-C29B552C2629}" type="presParOf" srcId="{EEC6E40A-7C8C-4E12-BCA3-CF419FA62770}" destId="{431DB615-126E-4E10-99CF-9AA3224BF6F4}" srcOrd="3" destOrd="0" presId="urn:microsoft.com/office/officeart/2018/2/layout/IconLabelDescriptionList"/>
    <dgm:cxn modelId="{6AD5B4B2-D95E-4DCC-9B9E-B2FE42B6BDA9}" type="presParOf" srcId="{EEC6E40A-7C8C-4E12-BCA3-CF419FA62770}" destId="{37C0BB2A-1931-4745-808E-CF1D423C8DBB}" srcOrd="4" destOrd="0" presId="urn:microsoft.com/office/officeart/2018/2/layout/IconLabelDescriptionList"/>
    <dgm:cxn modelId="{B44F1A12-0135-4A46-BA2D-9B0AE7B6FB2E}" type="presParOf" srcId="{36212BFC-93B4-4122-A4BD-AC5A7AF2E85C}" destId="{C237970A-889A-4F84-9376-99B7C99ABC65}" srcOrd="1" destOrd="0" presId="urn:microsoft.com/office/officeart/2018/2/layout/IconLabelDescriptionList"/>
    <dgm:cxn modelId="{8545EE1C-2A6E-4292-B8E6-AA8182855C89}" type="presParOf" srcId="{36212BFC-93B4-4122-A4BD-AC5A7AF2E85C}" destId="{77E007AA-0E0E-41F1-A8B2-AF3D9B97CFE3}" srcOrd="2" destOrd="0" presId="urn:microsoft.com/office/officeart/2018/2/layout/IconLabelDescriptionList"/>
    <dgm:cxn modelId="{13AEAF93-1698-4F8B-8656-5DFEA8573EA7}" type="presParOf" srcId="{77E007AA-0E0E-41F1-A8B2-AF3D9B97CFE3}" destId="{E2E5DB78-B3AD-44D7-B3E4-DB079A9BB653}" srcOrd="0" destOrd="0" presId="urn:microsoft.com/office/officeart/2018/2/layout/IconLabelDescriptionList"/>
    <dgm:cxn modelId="{9030951F-61FB-49BA-ADD6-9D5E20B09C3B}" type="presParOf" srcId="{77E007AA-0E0E-41F1-A8B2-AF3D9B97CFE3}" destId="{7FD8A909-E1BA-451C-B511-EBFC298EBAE0}" srcOrd="1" destOrd="0" presId="urn:microsoft.com/office/officeart/2018/2/layout/IconLabelDescriptionList"/>
    <dgm:cxn modelId="{037DEBE3-A916-4E5F-8500-FCB8CEB0FD23}" type="presParOf" srcId="{77E007AA-0E0E-41F1-A8B2-AF3D9B97CFE3}" destId="{1BF45A93-F21B-468E-9D97-7BE6A4C2AD9F}" srcOrd="2" destOrd="0" presId="urn:microsoft.com/office/officeart/2018/2/layout/IconLabelDescriptionList"/>
    <dgm:cxn modelId="{F8C9B833-827C-4C3B-ACC0-0ABD0B145740}" type="presParOf" srcId="{77E007AA-0E0E-41F1-A8B2-AF3D9B97CFE3}" destId="{5A7992F4-7E00-4C41-BEC9-45A165847B13}" srcOrd="3" destOrd="0" presId="urn:microsoft.com/office/officeart/2018/2/layout/IconLabelDescriptionList"/>
    <dgm:cxn modelId="{909CCC65-1A4A-475B-BE21-A05A3CE8765D}" type="presParOf" srcId="{77E007AA-0E0E-41F1-A8B2-AF3D9B97CFE3}" destId="{0E912F0A-7944-4406-AA5A-F71431D261B4}" srcOrd="4" destOrd="0" presId="urn:microsoft.com/office/officeart/2018/2/layout/IconLabelDescriptionList"/>
    <dgm:cxn modelId="{C477E033-98D2-459B-92CF-6A12E6CD6577}" type="presParOf" srcId="{36212BFC-93B4-4122-A4BD-AC5A7AF2E85C}" destId="{23F8E06B-15AB-4FC2-A6FD-0FF9266EB99E}" srcOrd="3" destOrd="0" presId="urn:microsoft.com/office/officeart/2018/2/layout/IconLabelDescriptionList"/>
    <dgm:cxn modelId="{71FA95AA-0736-4037-BE06-E91B8E068FE5}" type="presParOf" srcId="{36212BFC-93B4-4122-A4BD-AC5A7AF2E85C}" destId="{EB7BC7B9-1A27-4D4F-ACB9-F8AE11001171}" srcOrd="4" destOrd="0" presId="urn:microsoft.com/office/officeart/2018/2/layout/IconLabelDescriptionList"/>
    <dgm:cxn modelId="{D214FCB6-E14B-46F3-9758-17DE9E6F1AD4}" type="presParOf" srcId="{EB7BC7B9-1A27-4D4F-ACB9-F8AE11001171}" destId="{6C971357-6E0B-4D26-8250-BFD5F811FAED}" srcOrd="0" destOrd="0" presId="urn:microsoft.com/office/officeart/2018/2/layout/IconLabelDescriptionList"/>
    <dgm:cxn modelId="{E067E9DB-019E-4452-A629-1F85DB41E7B9}" type="presParOf" srcId="{EB7BC7B9-1A27-4D4F-ACB9-F8AE11001171}" destId="{EE707E16-03DD-4D57-ADD0-9D6064DEED65}" srcOrd="1" destOrd="0" presId="urn:microsoft.com/office/officeart/2018/2/layout/IconLabelDescriptionList"/>
    <dgm:cxn modelId="{3D4999CA-74B5-4571-9D51-A14AFB61E3B6}" type="presParOf" srcId="{EB7BC7B9-1A27-4D4F-ACB9-F8AE11001171}" destId="{EB6CAFCB-B0B0-4F00-A1F3-D88B53DE752F}" srcOrd="2" destOrd="0" presId="urn:microsoft.com/office/officeart/2018/2/layout/IconLabelDescriptionList"/>
    <dgm:cxn modelId="{3CB2C748-2EC1-412E-8DDB-32534A54E25C}" type="presParOf" srcId="{EB7BC7B9-1A27-4D4F-ACB9-F8AE11001171}" destId="{D786B492-2777-4451-B19B-ABBFBF5E483C}" srcOrd="3" destOrd="0" presId="urn:microsoft.com/office/officeart/2018/2/layout/IconLabelDescriptionList"/>
    <dgm:cxn modelId="{1419415B-D49E-4AD6-BC75-4B85AF90F030}" type="presParOf" srcId="{EB7BC7B9-1A27-4D4F-ACB9-F8AE11001171}" destId="{260DE9D4-1E1F-4B9D-9041-EDA03E6C939B}" srcOrd="4" destOrd="0" presId="urn:microsoft.com/office/officeart/2018/2/layout/IconLabelDescriptionList"/>
    <dgm:cxn modelId="{C5B6E353-6679-47A4-AAE8-BF6C13EB3D9E}" type="presParOf" srcId="{36212BFC-93B4-4122-A4BD-AC5A7AF2E85C}" destId="{038B7782-7541-46D7-BEAF-A9E4D2E96805}" srcOrd="5" destOrd="0" presId="urn:microsoft.com/office/officeart/2018/2/layout/IconLabelDescriptionList"/>
    <dgm:cxn modelId="{C8780E79-0903-48C2-B02D-ECBD9B8C938D}" type="presParOf" srcId="{36212BFC-93B4-4122-A4BD-AC5A7AF2E85C}" destId="{230ED7C1-1792-43E8-829F-BE633EF7DE28}" srcOrd="6" destOrd="0" presId="urn:microsoft.com/office/officeart/2018/2/layout/IconLabelDescriptionList"/>
    <dgm:cxn modelId="{DAC279DB-F6DF-4CD0-9E43-30854F1F4238}" type="presParOf" srcId="{230ED7C1-1792-43E8-829F-BE633EF7DE28}" destId="{165533B8-91B6-40FB-95BF-EC9C337DCE9C}" srcOrd="0" destOrd="0" presId="urn:microsoft.com/office/officeart/2018/2/layout/IconLabelDescriptionList"/>
    <dgm:cxn modelId="{EACCFCF4-8BEC-4BED-B891-F82618B80B11}" type="presParOf" srcId="{230ED7C1-1792-43E8-829F-BE633EF7DE28}" destId="{37F76A62-49D9-4643-92DE-892231E6AD51}" srcOrd="1" destOrd="0" presId="urn:microsoft.com/office/officeart/2018/2/layout/IconLabelDescriptionList"/>
    <dgm:cxn modelId="{D0326797-6C59-435F-BB6E-BEBF9D6EC53F}" type="presParOf" srcId="{230ED7C1-1792-43E8-829F-BE633EF7DE28}" destId="{1CE86425-F5EB-488A-9374-7567C2058479}" srcOrd="2" destOrd="0" presId="urn:microsoft.com/office/officeart/2018/2/layout/IconLabelDescriptionList"/>
    <dgm:cxn modelId="{069C684A-CB12-4E65-B70D-A0373006752A}" type="presParOf" srcId="{230ED7C1-1792-43E8-829F-BE633EF7DE28}" destId="{E402E7A3-99F1-44F5-8A1C-F5D6AF4CAFA9}" srcOrd="3" destOrd="0" presId="urn:microsoft.com/office/officeart/2018/2/layout/IconLabelDescriptionList"/>
    <dgm:cxn modelId="{AFB4A02F-C5F2-46A2-9669-4EAFE858F914}" type="presParOf" srcId="{230ED7C1-1792-43E8-829F-BE633EF7DE28}" destId="{B548FEED-D93E-4223-8707-3C47447F473B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BB9FEC-AF6E-42CA-85C7-74AF715BD120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C51796A-3BC5-4297-85FD-596A9083349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200" dirty="0"/>
            <a:t>Late diagnosis </a:t>
          </a:r>
          <a:endParaRPr lang="en-US" sz="1200" dirty="0"/>
        </a:p>
      </dgm:t>
    </dgm:pt>
    <dgm:pt modelId="{46F8A18C-4E39-4F24-B62A-FEC8DC606705}" type="parTrans" cxnId="{ACF79B56-30A9-4E6D-A955-3A170BE5E4C7}">
      <dgm:prSet/>
      <dgm:spPr/>
      <dgm:t>
        <a:bodyPr/>
        <a:lstStyle/>
        <a:p>
          <a:endParaRPr lang="en-US"/>
        </a:p>
      </dgm:t>
    </dgm:pt>
    <dgm:pt modelId="{097604E2-DD8E-4510-B623-7D20E26AC9B5}" type="sibTrans" cxnId="{ACF79B56-30A9-4E6D-A955-3A170BE5E4C7}">
      <dgm:prSet/>
      <dgm:spPr/>
      <dgm:t>
        <a:bodyPr/>
        <a:lstStyle/>
        <a:p>
          <a:endParaRPr lang="en-US"/>
        </a:p>
      </dgm:t>
    </dgm:pt>
    <dgm:pt modelId="{11C1A4AF-9729-4AE1-AA4C-065BFAE57D9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Advanced stage</a:t>
          </a:r>
          <a:endParaRPr lang="en-US" sz="1200" dirty="0"/>
        </a:p>
      </dgm:t>
    </dgm:pt>
    <dgm:pt modelId="{84EFB5E2-A3F2-4D69-9814-DA9D5FF82156}" type="parTrans" cxnId="{45B7F864-A012-4667-B513-31E511E87E64}">
      <dgm:prSet/>
      <dgm:spPr/>
      <dgm:t>
        <a:bodyPr/>
        <a:lstStyle/>
        <a:p>
          <a:endParaRPr lang="en-US"/>
        </a:p>
      </dgm:t>
    </dgm:pt>
    <dgm:pt modelId="{D681C502-56F0-4A6D-92D7-276777F09168}" type="sibTrans" cxnId="{45B7F864-A012-4667-B513-31E511E87E64}">
      <dgm:prSet/>
      <dgm:spPr/>
      <dgm:t>
        <a:bodyPr/>
        <a:lstStyle/>
        <a:p>
          <a:endParaRPr lang="en-US"/>
        </a:p>
      </dgm:t>
    </dgm:pt>
    <dgm:pt modelId="{5B02616A-EB4F-4599-8A4E-1B2CF4D7633B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200" dirty="0"/>
            <a:t>Pressures on NHS services </a:t>
          </a:r>
          <a:endParaRPr lang="en-US" sz="1200" dirty="0"/>
        </a:p>
      </dgm:t>
    </dgm:pt>
    <dgm:pt modelId="{77557405-E585-430B-B8CF-D9E3258D0613}" type="parTrans" cxnId="{C012FB24-5D6A-49E1-9ACA-E57EC50C895C}">
      <dgm:prSet/>
      <dgm:spPr/>
      <dgm:t>
        <a:bodyPr/>
        <a:lstStyle/>
        <a:p>
          <a:endParaRPr lang="en-US"/>
        </a:p>
      </dgm:t>
    </dgm:pt>
    <dgm:pt modelId="{717477A3-6FE2-410A-9CD0-A3B88B6DB89C}" type="sibTrans" cxnId="{C012FB24-5D6A-49E1-9ACA-E57EC50C895C}">
      <dgm:prSet/>
      <dgm:spPr/>
      <dgm:t>
        <a:bodyPr/>
        <a:lstStyle/>
        <a:p>
          <a:endParaRPr lang="en-US"/>
        </a:p>
      </dgm:t>
    </dgm:pt>
    <dgm:pt modelId="{FF99E633-5BA4-449F-90D8-41B2921B487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Delays in: </a:t>
          </a:r>
        </a:p>
        <a:p>
          <a:pPr>
            <a:lnSpc>
              <a:spcPct val="100000"/>
            </a:lnSpc>
          </a:pPr>
          <a:r>
            <a:rPr lang="en-GB" sz="1200" dirty="0"/>
            <a:t>Endoscopy services </a:t>
          </a:r>
          <a:endParaRPr lang="en-US" sz="1200" dirty="0"/>
        </a:p>
      </dgm:t>
    </dgm:pt>
    <dgm:pt modelId="{EAD0448B-4BFE-481C-BB32-DE3D75E52B6F}" type="parTrans" cxnId="{97AF7265-69C2-4073-A1B8-22AF33F4C7DA}">
      <dgm:prSet/>
      <dgm:spPr/>
      <dgm:t>
        <a:bodyPr/>
        <a:lstStyle/>
        <a:p>
          <a:endParaRPr lang="en-US"/>
        </a:p>
      </dgm:t>
    </dgm:pt>
    <dgm:pt modelId="{0D1FD732-57F0-43B9-A00F-44BEA41D2FB5}" type="sibTrans" cxnId="{97AF7265-69C2-4073-A1B8-22AF33F4C7DA}">
      <dgm:prSet/>
      <dgm:spPr/>
      <dgm:t>
        <a:bodyPr/>
        <a:lstStyle/>
        <a:p>
          <a:endParaRPr lang="en-US"/>
        </a:p>
      </dgm:t>
    </dgm:pt>
    <dgm:pt modelId="{499F6CAB-6490-482F-B440-BCF6034BC7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Scans</a:t>
          </a:r>
        </a:p>
        <a:p>
          <a:pPr>
            <a:lnSpc>
              <a:spcPct val="100000"/>
            </a:lnSpc>
          </a:pPr>
          <a:r>
            <a:rPr lang="en-GB" sz="1200" dirty="0"/>
            <a:t>Surgery </a:t>
          </a:r>
        </a:p>
        <a:p>
          <a:pPr>
            <a:lnSpc>
              <a:spcPct val="100000"/>
            </a:lnSpc>
          </a:pPr>
          <a:r>
            <a:rPr lang="en-GB" sz="1200" dirty="0"/>
            <a:t>Oncology appointments</a:t>
          </a:r>
          <a:endParaRPr lang="en-US" sz="1200" dirty="0"/>
        </a:p>
      </dgm:t>
    </dgm:pt>
    <dgm:pt modelId="{7A2C47D3-6358-4DDA-A2A2-68B6849D8D60}" type="parTrans" cxnId="{75A0C2FD-A10B-438E-B733-D8AF238C56C6}">
      <dgm:prSet/>
      <dgm:spPr/>
      <dgm:t>
        <a:bodyPr/>
        <a:lstStyle/>
        <a:p>
          <a:endParaRPr lang="en-US"/>
        </a:p>
      </dgm:t>
    </dgm:pt>
    <dgm:pt modelId="{B8A7B27B-7A00-4DE5-B7FD-B44998D44A8E}" type="sibTrans" cxnId="{75A0C2FD-A10B-438E-B733-D8AF238C56C6}">
      <dgm:prSet/>
      <dgm:spPr/>
      <dgm:t>
        <a:bodyPr/>
        <a:lstStyle/>
        <a:p>
          <a:endParaRPr lang="en-US"/>
        </a:p>
      </dgm:t>
    </dgm:pt>
    <dgm:pt modelId="{0A5ABB55-C541-4216-80E3-79871EE19AB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200" dirty="0"/>
            <a:t>Variations across the country </a:t>
          </a:r>
          <a:endParaRPr lang="en-US" sz="1200" dirty="0"/>
        </a:p>
      </dgm:t>
    </dgm:pt>
    <dgm:pt modelId="{48C85A3E-73A9-4D17-B853-6CBC14C0F394}" type="parTrans" cxnId="{8390DF2A-A67F-4ACF-A2BA-E3AF2B7298A8}">
      <dgm:prSet/>
      <dgm:spPr/>
      <dgm:t>
        <a:bodyPr/>
        <a:lstStyle/>
        <a:p>
          <a:endParaRPr lang="en-US"/>
        </a:p>
      </dgm:t>
    </dgm:pt>
    <dgm:pt modelId="{5759FEB0-AE75-4D65-A8EE-2406D4061056}" type="sibTrans" cxnId="{8390DF2A-A67F-4ACF-A2BA-E3AF2B7298A8}">
      <dgm:prSet/>
      <dgm:spPr/>
      <dgm:t>
        <a:bodyPr/>
        <a:lstStyle/>
        <a:p>
          <a:endParaRPr lang="en-US"/>
        </a:p>
      </dgm:t>
    </dgm:pt>
    <dgm:pt modelId="{9021A8F0-EFC8-447D-88B5-97B0E822C6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Advanced surgery </a:t>
          </a:r>
          <a:endParaRPr lang="en-US" sz="1200" dirty="0"/>
        </a:p>
      </dgm:t>
    </dgm:pt>
    <dgm:pt modelId="{120A7831-C665-49C7-B159-B8C7F4C2098A}" type="parTrans" cxnId="{34A05DF1-CC55-44F8-9C44-45E1DD8F35F8}">
      <dgm:prSet/>
      <dgm:spPr/>
      <dgm:t>
        <a:bodyPr/>
        <a:lstStyle/>
        <a:p>
          <a:endParaRPr lang="en-US"/>
        </a:p>
      </dgm:t>
    </dgm:pt>
    <dgm:pt modelId="{D0206253-8D70-4158-913A-863C4452394E}" type="sibTrans" cxnId="{34A05DF1-CC55-44F8-9C44-45E1DD8F35F8}">
      <dgm:prSet/>
      <dgm:spPr/>
      <dgm:t>
        <a:bodyPr/>
        <a:lstStyle/>
        <a:p>
          <a:endParaRPr lang="en-US"/>
        </a:p>
      </dgm:t>
    </dgm:pt>
    <dgm:pt modelId="{8541396B-8E71-4C38-8A60-DECD107097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Robotic approaches</a:t>
          </a:r>
          <a:endParaRPr lang="en-US" sz="1200" dirty="0"/>
        </a:p>
      </dgm:t>
    </dgm:pt>
    <dgm:pt modelId="{67ECB425-C2E7-4B0A-BB6A-87DCACB80CE2}" type="parTrans" cxnId="{F3BB89AC-0B8C-4A44-A3F7-BBE8E7773D1C}">
      <dgm:prSet/>
      <dgm:spPr/>
      <dgm:t>
        <a:bodyPr/>
        <a:lstStyle/>
        <a:p>
          <a:endParaRPr lang="en-US"/>
        </a:p>
      </dgm:t>
    </dgm:pt>
    <dgm:pt modelId="{C7EB5071-EFE2-4710-B49C-7BED83736752}" type="sibTrans" cxnId="{F3BB89AC-0B8C-4A44-A3F7-BBE8E7773D1C}">
      <dgm:prSet/>
      <dgm:spPr/>
      <dgm:t>
        <a:bodyPr/>
        <a:lstStyle/>
        <a:p>
          <a:endParaRPr lang="en-US"/>
        </a:p>
      </dgm:t>
    </dgm:pt>
    <dgm:pt modelId="{D7D587A6-01E7-4B07-A18A-B3B86334E95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Clinical trials </a:t>
          </a:r>
          <a:endParaRPr lang="en-US" sz="1200" dirty="0"/>
        </a:p>
      </dgm:t>
    </dgm:pt>
    <dgm:pt modelId="{91190712-0CB8-4897-9C6F-72EAE842EB00}" type="parTrans" cxnId="{43A6DB4A-181E-4210-A4E6-8A854B388568}">
      <dgm:prSet/>
      <dgm:spPr/>
      <dgm:t>
        <a:bodyPr/>
        <a:lstStyle/>
        <a:p>
          <a:endParaRPr lang="en-US"/>
        </a:p>
      </dgm:t>
    </dgm:pt>
    <dgm:pt modelId="{7C96265A-0626-4DC2-A9D1-17AD8B5AC539}" type="sibTrans" cxnId="{43A6DB4A-181E-4210-A4E6-8A854B388568}">
      <dgm:prSet/>
      <dgm:spPr/>
      <dgm:t>
        <a:bodyPr/>
        <a:lstStyle/>
        <a:p>
          <a:endParaRPr lang="en-US"/>
        </a:p>
      </dgm:t>
    </dgm:pt>
    <dgm:pt modelId="{0DB1B4C9-C9CF-48AC-A89C-EE5196AD09FC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200" dirty="0"/>
            <a:t>Increasing complexity of patients </a:t>
          </a:r>
          <a:endParaRPr lang="en-US" sz="1200" dirty="0"/>
        </a:p>
      </dgm:t>
    </dgm:pt>
    <dgm:pt modelId="{B1F50285-168D-40C4-8DB2-D5DD965DFD6F}" type="parTrans" cxnId="{064FEB26-9302-4EFF-9A49-67319C85191F}">
      <dgm:prSet/>
      <dgm:spPr/>
      <dgm:t>
        <a:bodyPr/>
        <a:lstStyle/>
        <a:p>
          <a:endParaRPr lang="en-US"/>
        </a:p>
      </dgm:t>
    </dgm:pt>
    <dgm:pt modelId="{59907059-25EB-4604-A93D-E02577808367}" type="sibTrans" cxnId="{064FEB26-9302-4EFF-9A49-67319C85191F}">
      <dgm:prSet/>
      <dgm:spPr/>
      <dgm:t>
        <a:bodyPr/>
        <a:lstStyle/>
        <a:p>
          <a:endParaRPr lang="en-US"/>
        </a:p>
      </dgm:t>
    </dgm:pt>
    <dgm:pt modelId="{A06157AE-F76E-4A0C-AFA4-6C4F3182162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Older population </a:t>
          </a:r>
          <a:endParaRPr lang="en-US" sz="1200" dirty="0"/>
        </a:p>
      </dgm:t>
    </dgm:pt>
    <dgm:pt modelId="{DF4032BC-934B-49DB-9350-5DA4CA931B4F}" type="parTrans" cxnId="{22904643-14DA-403D-BC6D-FA0D705BD622}">
      <dgm:prSet/>
      <dgm:spPr/>
      <dgm:t>
        <a:bodyPr/>
        <a:lstStyle/>
        <a:p>
          <a:endParaRPr lang="en-US"/>
        </a:p>
      </dgm:t>
    </dgm:pt>
    <dgm:pt modelId="{3DB41859-F751-428F-8EC3-ACA338A18677}" type="sibTrans" cxnId="{22904643-14DA-403D-BC6D-FA0D705BD622}">
      <dgm:prSet/>
      <dgm:spPr/>
      <dgm:t>
        <a:bodyPr/>
        <a:lstStyle/>
        <a:p>
          <a:endParaRPr lang="en-US"/>
        </a:p>
      </dgm:t>
    </dgm:pt>
    <dgm:pt modelId="{40E46DF7-ECCF-489A-9001-E1DDE8D05D7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Multiple health issues </a:t>
          </a:r>
          <a:endParaRPr lang="en-US" sz="1200" dirty="0"/>
        </a:p>
      </dgm:t>
    </dgm:pt>
    <dgm:pt modelId="{BE98B548-6C82-4087-94B9-0AEEE027F668}" type="parTrans" cxnId="{438D9F09-C1D4-4102-93AF-D156742AB101}">
      <dgm:prSet/>
      <dgm:spPr/>
      <dgm:t>
        <a:bodyPr/>
        <a:lstStyle/>
        <a:p>
          <a:endParaRPr lang="en-US"/>
        </a:p>
      </dgm:t>
    </dgm:pt>
    <dgm:pt modelId="{48FC8726-6B14-4CA8-BD25-38540A0BC66D}" type="sibTrans" cxnId="{438D9F09-C1D4-4102-93AF-D156742AB101}">
      <dgm:prSet/>
      <dgm:spPr/>
      <dgm:t>
        <a:bodyPr/>
        <a:lstStyle/>
        <a:p>
          <a:endParaRPr lang="en-US"/>
        </a:p>
      </dgm:t>
    </dgm:pt>
    <dgm:pt modelId="{86E76C3A-F606-4212-9A12-75B3239AEE5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Surgery needs tailoring</a:t>
          </a:r>
          <a:endParaRPr lang="en-US" sz="1200" dirty="0"/>
        </a:p>
      </dgm:t>
    </dgm:pt>
    <dgm:pt modelId="{24A24F88-FFED-4D6C-A82F-DF7A4A1DBCAF}" type="parTrans" cxnId="{636EDB81-E2D5-4DB2-9259-2376A01A6F3A}">
      <dgm:prSet/>
      <dgm:spPr/>
      <dgm:t>
        <a:bodyPr/>
        <a:lstStyle/>
        <a:p>
          <a:endParaRPr lang="en-US"/>
        </a:p>
      </dgm:t>
    </dgm:pt>
    <dgm:pt modelId="{8E67C3A0-7AF6-4AA7-8171-5F615FDB0BF6}" type="sibTrans" cxnId="{636EDB81-E2D5-4DB2-9259-2376A01A6F3A}">
      <dgm:prSet/>
      <dgm:spPr/>
      <dgm:t>
        <a:bodyPr/>
        <a:lstStyle/>
        <a:p>
          <a:endParaRPr lang="en-US"/>
        </a:p>
      </dgm:t>
    </dgm:pt>
    <dgm:pt modelId="{6C911906-C254-463A-A927-0D6DA414B3C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Recovery may take longer</a:t>
          </a:r>
          <a:r>
            <a:rPr lang="en-GB" sz="1700" dirty="0"/>
            <a:t> </a:t>
          </a:r>
          <a:endParaRPr lang="en-US" sz="1700" dirty="0"/>
        </a:p>
      </dgm:t>
    </dgm:pt>
    <dgm:pt modelId="{6A0C03A3-85FA-4050-8498-FA6A1DFB6AB2}" type="parTrans" cxnId="{C56F993D-DF8C-4DE4-8D11-7DD33EFBEDE4}">
      <dgm:prSet/>
      <dgm:spPr/>
      <dgm:t>
        <a:bodyPr/>
        <a:lstStyle/>
        <a:p>
          <a:endParaRPr lang="en-US"/>
        </a:p>
      </dgm:t>
    </dgm:pt>
    <dgm:pt modelId="{3C0B8C5E-5958-4879-A105-63579A65E10F}" type="sibTrans" cxnId="{C56F993D-DF8C-4DE4-8D11-7DD33EFBEDE4}">
      <dgm:prSet/>
      <dgm:spPr/>
      <dgm:t>
        <a:bodyPr/>
        <a:lstStyle/>
        <a:p>
          <a:endParaRPr lang="en-US"/>
        </a:p>
      </dgm:t>
    </dgm:pt>
    <dgm:pt modelId="{CBD88060-960B-4436-96DD-7BB86840B4A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200" dirty="0"/>
            <a:t>Effects of radiotherapy and chemotherapy </a:t>
          </a:r>
          <a:endParaRPr lang="en-US" sz="1200" dirty="0"/>
        </a:p>
      </dgm:t>
    </dgm:pt>
    <dgm:pt modelId="{19AC2D32-AC7A-4BFD-BB98-BA26F68921E2}" type="parTrans" cxnId="{24D3DAA0-5C44-4360-BBB3-D4F1C013576A}">
      <dgm:prSet/>
      <dgm:spPr/>
      <dgm:t>
        <a:bodyPr/>
        <a:lstStyle/>
        <a:p>
          <a:endParaRPr lang="en-US"/>
        </a:p>
      </dgm:t>
    </dgm:pt>
    <dgm:pt modelId="{29EFF489-89C9-4151-A549-2DE3B31309F5}" type="sibTrans" cxnId="{24D3DAA0-5C44-4360-BBB3-D4F1C013576A}">
      <dgm:prSet/>
      <dgm:spPr/>
      <dgm:t>
        <a:bodyPr/>
        <a:lstStyle/>
        <a:p>
          <a:endParaRPr lang="en-US"/>
        </a:p>
      </dgm:t>
    </dgm:pt>
    <dgm:pt modelId="{7D370F22-54A8-433A-A12F-E3BEE10EF33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200" dirty="0"/>
            <a:t>Living with a stoma</a:t>
          </a:r>
          <a:endParaRPr lang="en-US" sz="1200" dirty="0"/>
        </a:p>
      </dgm:t>
    </dgm:pt>
    <dgm:pt modelId="{B8F935A8-973B-4555-B601-458DAABCD7D6}" type="parTrans" cxnId="{A1A3509B-E50D-43EF-A283-D307B9210000}">
      <dgm:prSet/>
      <dgm:spPr/>
      <dgm:t>
        <a:bodyPr/>
        <a:lstStyle/>
        <a:p>
          <a:endParaRPr lang="en-US"/>
        </a:p>
      </dgm:t>
    </dgm:pt>
    <dgm:pt modelId="{A82EA96B-DD59-41CB-A4E2-F240A7E6ED4F}" type="sibTrans" cxnId="{A1A3509B-E50D-43EF-A283-D307B9210000}">
      <dgm:prSet/>
      <dgm:spPr/>
      <dgm:t>
        <a:bodyPr/>
        <a:lstStyle/>
        <a:p>
          <a:endParaRPr lang="en-US"/>
        </a:p>
      </dgm:t>
    </dgm:pt>
    <dgm:pt modelId="{10DD04A3-95AB-457F-BFF2-0970489CD26A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200" dirty="0"/>
            <a:t>Emotional and psychological impact </a:t>
          </a:r>
          <a:endParaRPr lang="en-US" sz="1200" dirty="0"/>
        </a:p>
      </dgm:t>
    </dgm:pt>
    <dgm:pt modelId="{4F121E05-5558-4482-A979-1FC546677A79}" type="parTrans" cxnId="{9D2E42A3-95CA-4D70-9D3D-363398B75A9E}">
      <dgm:prSet/>
      <dgm:spPr/>
      <dgm:t>
        <a:bodyPr/>
        <a:lstStyle/>
        <a:p>
          <a:endParaRPr lang="en-US"/>
        </a:p>
      </dgm:t>
    </dgm:pt>
    <dgm:pt modelId="{C89C8546-D088-42E1-9F68-050790335855}" type="sibTrans" cxnId="{9D2E42A3-95CA-4D70-9D3D-363398B75A9E}">
      <dgm:prSet/>
      <dgm:spPr/>
      <dgm:t>
        <a:bodyPr/>
        <a:lstStyle/>
        <a:p>
          <a:endParaRPr lang="en-US"/>
        </a:p>
      </dgm:t>
    </dgm:pt>
    <dgm:pt modelId="{8A57463B-9C24-4544-9A35-8C98F531426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/>
            <a:t>Fatigue</a:t>
          </a:r>
          <a:endParaRPr lang="en-US" sz="1200" dirty="0"/>
        </a:p>
      </dgm:t>
    </dgm:pt>
    <dgm:pt modelId="{6FB37066-47AC-4A8B-93AA-53919806E3F3}" type="parTrans" cxnId="{9B2DBCE6-7E59-4737-8FDC-F7B13578644E}">
      <dgm:prSet/>
      <dgm:spPr/>
      <dgm:t>
        <a:bodyPr/>
        <a:lstStyle/>
        <a:p>
          <a:endParaRPr lang="en-GB"/>
        </a:p>
      </dgm:t>
    </dgm:pt>
    <dgm:pt modelId="{1D8DBCB1-FA30-4F77-B34B-A19CFC4FBB56}" type="sibTrans" cxnId="{9B2DBCE6-7E59-4737-8FDC-F7B13578644E}">
      <dgm:prSet/>
      <dgm:spPr/>
      <dgm:t>
        <a:bodyPr/>
        <a:lstStyle/>
        <a:p>
          <a:endParaRPr lang="en-GB"/>
        </a:p>
      </dgm:t>
    </dgm:pt>
    <dgm:pt modelId="{DD90B73B-9933-441F-9938-6E876A95647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Bowel changes</a:t>
          </a:r>
        </a:p>
      </dgm:t>
    </dgm:pt>
    <dgm:pt modelId="{B973236B-8C62-4277-8154-0882DCCD3C71}" type="parTrans" cxnId="{D6AAFC0B-B930-459B-B3BE-57C84A6AE51D}">
      <dgm:prSet/>
      <dgm:spPr/>
      <dgm:t>
        <a:bodyPr/>
        <a:lstStyle/>
        <a:p>
          <a:endParaRPr lang="en-GB"/>
        </a:p>
      </dgm:t>
    </dgm:pt>
    <dgm:pt modelId="{0C3E9517-E94F-4687-BDFF-155DBDCE9CC2}" type="sibTrans" cxnId="{D6AAFC0B-B930-459B-B3BE-57C84A6AE51D}">
      <dgm:prSet/>
      <dgm:spPr/>
      <dgm:t>
        <a:bodyPr/>
        <a:lstStyle/>
        <a:p>
          <a:endParaRPr lang="en-GB"/>
        </a:p>
      </dgm:t>
    </dgm:pt>
    <dgm:pt modelId="{943A6651-E58A-4489-8E7D-D13D301D0B0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Dehydration</a:t>
          </a:r>
        </a:p>
      </dgm:t>
    </dgm:pt>
    <dgm:pt modelId="{F3064764-2B16-4993-8CC4-B077049EC5C2}" type="parTrans" cxnId="{70809D89-D127-4CE6-8BCB-C5A4245C1429}">
      <dgm:prSet/>
      <dgm:spPr/>
      <dgm:t>
        <a:bodyPr/>
        <a:lstStyle/>
        <a:p>
          <a:endParaRPr lang="en-GB"/>
        </a:p>
      </dgm:t>
    </dgm:pt>
    <dgm:pt modelId="{50B41EE5-48AD-409C-AC5E-C76CB618C6CA}" type="sibTrans" cxnId="{70809D89-D127-4CE6-8BCB-C5A4245C1429}">
      <dgm:prSet/>
      <dgm:spPr/>
      <dgm:t>
        <a:bodyPr/>
        <a:lstStyle/>
        <a:p>
          <a:endParaRPr lang="en-GB"/>
        </a:p>
      </dgm:t>
    </dgm:pt>
    <dgm:pt modelId="{3D3C182C-8689-4C8E-B886-2AF827F83E6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Skin healing </a:t>
          </a:r>
        </a:p>
      </dgm:t>
    </dgm:pt>
    <dgm:pt modelId="{9CA3B604-4B02-4E8F-B940-B63CABEDB1C8}" type="parTrans" cxnId="{66CD43DF-5BC6-4090-939B-315BEDA25B8C}">
      <dgm:prSet/>
      <dgm:spPr/>
      <dgm:t>
        <a:bodyPr/>
        <a:lstStyle/>
        <a:p>
          <a:endParaRPr lang="en-GB"/>
        </a:p>
      </dgm:t>
    </dgm:pt>
    <dgm:pt modelId="{28449C93-6AFF-46E6-A019-64D10A8F987D}" type="sibTrans" cxnId="{66CD43DF-5BC6-4090-939B-315BEDA25B8C}">
      <dgm:prSet/>
      <dgm:spPr/>
      <dgm:t>
        <a:bodyPr/>
        <a:lstStyle/>
        <a:p>
          <a:endParaRPr lang="en-GB"/>
        </a:p>
      </dgm:t>
    </dgm:pt>
    <dgm:pt modelId="{94263411-2EC5-4025-A986-7F032D201F9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/>
            <a:t>Numbness and tingling</a:t>
          </a:r>
          <a:endParaRPr lang="en-US" sz="1200" dirty="0"/>
        </a:p>
      </dgm:t>
    </dgm:pt>
    <dgm:pt modelId="{84C3FA49-5000-46E4-ACE7-78397FECAFA9}" type="parTrans" cxnId="{2D5FD563-5CF9-45C2-AA90-4F408E4995F3}">
      <dgm:prSet/>
      <dgm:spPr/>
      <dgm:t>
        <a:bodyPr/>
        <a:lstStyle/>
        <a:p>
          <a:endParaRPr lang="en-GB"/>
        </a:p>
      </dgm:t>
    </dgm:pt>
    <dgm:pt modelId="{E18A29F6-50EB-49A4-B3AA-0DDDAEBCB8F9}" type="sibTrans" cxnId="{2D5FD563-5CF9-45C2-AA90-4F408E4995F3}">
      <dgm:prSet/>
      <dgm:spPr/>
      <dgm:t>
        <a:bodyPr/>
        <a:lstStyle/>
        <a:p>
          <a:endParaRPr lang="en-GB"/>
        </a:p>
      </dgm:t>
    </dgm:pt>
    <dgm:pt modelId="{238C1DE8-93F5-46AC-B356-D89840CDA50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Confidence and body image</a:t>
          </a:r>
          <a:endParaRPr lang="en-US" sz="1200" dirty="0"/>
        </a:p>
      </dgm:t>
    </dgm:pt>
    <dgm:pt modelId="{E359F3FF-B2A2-48CB-A3C2-FA903F3C602E}" type="parTrans" cxnId="{59D443C2-DE24-40D3-AFF8-879713968463}">
      <dgm:prSet/>
      <dgm:spPr/>
      <dgm:t>
        <a:bodyPr/>
        <a:lstStyle/>
        <a:p>
          <a:endParaRPr lang="en-GB"/>
        </a:p>
      </dgm:t>
    </dgm:pt>
    <dgm:pt modelId="{145DA6E3-F30D-48C1-82B6-CE5E08B00A08}" type="sibTrans" cxnId="{59D443C2-DE24-40D3-AFF8-879713968463}">
      <dgm:prSet/>
      <dgm:spPr/>
      <dgm:t>
        <a:bodyPr/>
        <a:lstStyle/>
        <a:p>
          <a:endParaRPr lang="en-GB"/>
        </a:p>
      </dgm:t>
    </dgm:pt>
    <dgm:pt modelId="{71694349-8D2F-4C91-89D3-C19C40B79C9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High output stomas</a:t>
          </a:r>
          <a:endParaRPr lang="en-US" sz="1200" dirty="0"/>
        </a:p>
      </dgm:t>
    </dgm:pt>
    <dgm:pt modelId="{96603315-0D67-4584-8901-5B717229691C}" type="parTrans" cxnId="{D6DF4DDA-824B-42B9-A0A3-E33D6E395596}">
      <dgm:prSet/>
      <dgm:spPr/>
      <dgm:t>
        <a:bodyPr/>
        <a:lstStyle/>
        <a:p>
          <a:endParaRPr lang="en-GB"/>
        </a:p>
      </dgm:t>
    </dgm:pt>
    <dgm:pt modelId="{93D72342-6542-47C4-A0D7-2EDCC4415E70}" type="sibTrans" cxnId="{D6DF4DDA-824B-42B9-A0A3-E33D6E395596}">
      <dgm:prSet/>
      <dgm:spPr/>
      <dgm:t>
        <a:bodyPr/>
        <a:lstStyle/>
        <a:p>
          <a:endParaRPr lang="en-GB"/>
        </a:p>
      </dgm:t>
    </dgm:pt>
    <dgm:pt modelId="{E4580EAC-C9D7-4D7E-AADD-2DAB1C97F65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Skin problems</a:t>
          </a:r>
          <a:endParaRPr lang="en-US" sz="1200" dirty="0"/>
        </a:p>
      </dgm:t>
    </dgm:pt>
    <dgm:pt modelId="{2FD77177-C3B2-49F3-AC0A-F6FBE249E178}" type="parTrans" cxnId="{61A000B7-1708-40AF-8627-2B78F0408C25}">
      <dgm:prSet/>
      <dgm:spPr/>
      <dgm:t>
        <a:bodyPr/>
        <a:lstStyle/>
        <a:p>
          <a:endParaRPr lang="en-GB"/>
        </a:p>
      </dgm:t>
    </dgm:pt>
    <dgm:pt modelId="{36BDC851-382E-4B69-B31E-A88E02C59151}" type="sibTrans" cxnId="{61A000B7-1708-40AF-8627-2B78F0408C25}">
      <dgm:prSet/>
      <dgm:spPr/>
      <dgm:t>
        <a:bodyPr/>
        <a:lstStyle/>
        <a:p>
          <a:endParaRPr lang="en-GB"/>
        </a:p>
      </dgm:t>
    </dgm:pt>
    <dgm:pt modelId="{939B09CD-4A31-4C67-B66F-B3F3619EE70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Stoma nurses</a:t>
          </a:r>
          <a:endParaRPr lang="en-US" sz="1200" dirty="0"/>
        </a:p>
      </dgm:t>
    </dgm:pt>
    <dgm:pt modelId="{44730D19-BA79-4B16-AAB1-02BCF77F791D}" type="parTrans" cxnId="{90F1178E-69AB-43A3-91DB-869E32B66C87}">
      <dgm:prSet/>
      <dgm:spPr/>
      <dgm:t>
        <a:bodyPr/>
        <a:lstStyle/>
        <a:p>
          <a:endParaRPr lang="en-GB"/>
        </a:p>
      </dgm:t>
    </dgm:pt>
    <dgm:pt modelId="{6C261B30-B447-456E-965B-E84B6E43C2D4}" type="sibTrans" cxnId="{90F1178E-69AB-43A3-91DB-869E32B66C87}">
      <dgm:prSet/>
      <dgm:spPr/>
      <dgm:t>
        <a:bodyPr/>
        <a:lstStyle/>
        <a:p>
          <a:endParaRPr lang="en-GB"/>
        </a:p>
      </dgm:t>
    </dgm:pt>
    <dgm:pt modelId="{26EE176D-007C-4131-8377-7DFD062F2F9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Specialist dietitians</a:t>
          </a:r>
        </a:p>
        <a:p>
          <a:pPr>
            <a:lnSpc>
              <a:spcPct val="100000"/>
            </a:lnSpc>
          </a:pPr>
          <a:r>
            <a:rPr lang="en-US" sz="1200" dirty="0"/>
            <a:t>Peer support</a:t>
          </a:r>
        </a:p>
      </dgm:t>
    </dgm:pt>
    <dgm:pt modelId="{7E06223B-5023-4508-A82E-6459B47FD99C}" type="parTrans" cxnId="{8B243452-7495-4FEF-B6ED-0D10DB667FF0}">
      <dgm:prSet/>
      <dgm:spPr/>
      <dgm:t>
        <a:bodyPr/>
        <a:lstStyle/>
        <a:p>
          <a:endParaRPr lang="en-GB"/>
        </a:p>
      </dgm:t>
    </dgm:pt>
    <dgm:pt modelId="{2E5BC882-D3E1-4E8E-98C7-69CD2B6372B1}" type="sibTrans" cxnId="{8B243452-7495-4FEF-B6ED-0D10DB667FF0}">
      <dgm:prSet/>
      <dgm:spPr/>
      <dgm:t>
        <a:bodyPr/>
        <a:lstStyle/>
        <a:p>
          <a:endParaRPr lang="en-GB"/>
        </a:p>
      </dgm:t>
    </dgm:pt>
    <dgm:pt modelId="{FB88C428-41FA-40B6-9821-B3EC11E8724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/>
            <a:t> </a:t>
          </a:r>
          <a:endParaRPr lang="en-US" sz="1200" dirty="0"/>
        </a:p>
      </dgm:t>
    </dgm:pt>
    <dgm:pt modelId="{C9FC3D76-6783-42F9-9122-5B2FBD3C2995}" type="parTrans" cxnId="{DF07CC61-F54F-456A-AF4E-F26A6FECFCDC}">
      <dgm:prSet/>
      <dgm:spPr/>
      <dgm:t>
        <a:bodyPr/>
        <a:lstStyle/>
        <a:p>
          <a:endParaRPr lang="en-GB"/>
        </a:p>
      </dgm:t>
    </dgm:pt>
    <dgm:pt modelId="{03F6739D-403E-4085-9AEB-3CC92B7C1FAE}" type="sibTrans" cxnId="{DF07CC61-F54F-456A-AF4E-F26A6FECFCDC}">
      <dgm:prSet/>
      <dgm:spPr/>
      <dgm:t>
        <a:bodyPr/>
        <a:lstStyle/>
        <a:p>
          <a:endParaRPr lang="en-GB"/>
        </a:p>
      </dgm:t>
    </dgm:pt>
    <dgm:pt modelId="{E1E16A58-5024-4D6F-AA3C-E77ABFA8548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/>
            <a:t>Fear of recurrence</a:t>
          </a:r>
          <a:endParaRPr lang="en-US" sz="1200" dirty="0"/>
        </a:p>
      </dgm:t>
    </dgm:pt>
    <dgm:pt modelId="{D1684796-DB09-4994-8ED7-7BCE49586C94}" type="parTrans" cxnId="{F30854E0-6B2D-42EC-8945-EAC02C6F0BEE}">
      <dgm:prSet/>
      <dgm:spPr/>
      <dgm:t>
        <a:bodyPr/>
        <a:lstStyle/>
        <a:p>
          <a:endParaRPr lang="en-GB"/>
        </a:p>
      </dgm:t>
    </dgm:pt>
    <dgm:pt modelId="{71D9B8D8-FD1F-40EF-BFBE-56F5FFB02299}" type="sibTrans" cxnId="{F30854E0-6B2D-42EC-8945-EAC02C6F0BEE}">
      <dgm:prSet/>
      <dgm:spPr/>
      <dgm:t>
        <a:bodyPr/>
        <a:lstStyle/>
        <a:p>
          <a:endParaRPr lang="en-GB"/>
        </a:p>
      </dgm:t>
    </dgm:pt>
    <dgm:pt modelId="{71DA2AE3-F782-4EC0-AD2B-21368C081EF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Uncertainty about outcomes</a:t>
          </a:r>
        </a:p>
      </dgm:t>
    </dgm:pt>
    <dgm:pt modelId="{FF126089-6C4E-4C98-B7A5-B8735A493325}" type="parTrans" cxnId="{B1280614-EF97-4356-AB70-6CBE6AA9C1D0}">
      <dgm:prSet/>
      <dgm:spPr/>
      <dgm:t>
        <a:bodyPr/>
        <a:lstStyle/>
        <a:p>
          <a:endParaRPr lang="en-GB"/>
        </a:p>
      </dgm:t>
    </dgm:pt>
    <dgm:pt modelId="{6A0807A5-C687-46BA-866C-B483DCC6D91E}" type="sibTrans" cxnId="{B1280614-EF97-4356-AB70-6CBE6AA9C1D0}">
      <dgm:prSet/>
      <dgm:spPr/>
      <dgm:t>
        <a:bodyPr/>
        <a:lstStyle/>
        <a:p>
          <a:endParaRPr lang="en-GB"/>
        </a:p>
      </dgm:t>
    </dgm:pt>
    <dgm:pt modelId="{157CCD3B-02FE-4621-AAB5-A967DB05B43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Impact on work, family and intimacy</a:t>
          </a:r>
        </a:p>
      </dgm:t>
    </dgm:pt>
    <dgm:pt modelId="{1E5A6B90-093D-4B66-B42A-A42672DC8042}" type="parTrans" cxnId="{FD187F22-7226-4258-966B-181893761237}">
      <dgm:prSet/>
      <dgm:spPr/>
      <dgm:t>
        <a:bodyPr/>
        <a:lstStyle/>
        <a:p>
          <a:endParaRPr lang="en-GB"/>
        </a:p>
      </dgm:t>
    </dgm:pt>
    <dgm:pt modelId="{2E5EE714-B5AB-48CC-B629-E4F4FC78E120}" type="sibTrans" cxnId="{FD187F22-7226-4258-966B-181893761237}">
      <dgm:prSet/>
      <dgm:spPr/>
      <dgm:t>
        <a:bodyPr/>
        <a:lstStyle/>
        <a:p>
          <a:endParaRPr lang="en-GB"/>
        </a:p>
      </dgm:t>
    </dgm:pt>
    <dgm:pt modelId="{03F51524-F3F1-4294-A399-CE3F8CFCBE7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Emotional fatigue </a:t>
          </a:r>
        </a:p>
      </dgm:t>
    </dgm:pt>
    <dgm:pt modelId="{3175CFA0-3D11-44CC-82BA-91CA79C887D9}" type="parTrans" cxnId="{0B57CE7A-AFAE-4A8C-BDAF-0BC1F61D0143}">
      <dgm:prSet/>
      <dgm:spPr/>
      <dgm:t>
        <a:bodyPr/>
        <a:lstStyle/>
        <a:p>
          <a:endParaRPr lang="en-GB"/>
        </a:p>
      </dgm:t>
    </dgm:pt>
    <dgm:pt modelId="{2A8BE64F-BEF1-499B-A694-D89C46D3D1C2}" type="sibTrans" cxnId="{0B57CE7A-AFAE-4A8C-BDAF-0BC1F61D0143}">
      <dgm:prSet/>
      <dgm:spPr/>
      <dgm:t>
        <a:bodyPr/>
        <a:lstStyle/>
        <a:p>
          <a:endParaRPr lang="en-GB"/>
        </a:p>
      </dgm:t>
    </dgm:pt>
    <dgm:pt modelId="{7DEDC5F5-D658-4703-AAAA-EFBB27723DC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200"/>
            <a:t>Complex treatment</a:t>
          </a:r>
          <a:endParaRPr lang="en-US" sz="1200" dirty="0"/>
        </a:p>
      </dgm:t>
    </dgm:pt>
    <dgm:pt modelId="{2C551286-4C6F-419C-96F7-0D3FD4EC06CE}" type="parTrans" cxnId="{A1BF7C45-DD15-4BC7-B10B-F41618AEEF28}">
      <dgm:prSet/>
      <dgm:spPr/>
      <dgm:t>
        <a:bodyPr/>
        <a:lstStyle/>
        <a:p>
          <a:endParaRPr lang="en-GB"/>
        </a:p>
      </dgm:t>
    </dgm:pt>
    <dgm:pt modelId="{6332C555-9141-4F26-BB57-AEF24A3B727E}" type="sibTrans" cxnId="{A1BF7C45-DD15-4BC7-B10B-F41618AEEF28}">
      <dgm:prSet/>
      <dgm:spPr/>
      <dgm:t>
        <a:bodyPr/>
        <a:lstStyle/>
        <a:p>
          <a:endParaRPr lang="en-GB"/>
        </a:p>
      </dgm:t>
    </dgm:pt>
    <dgm:pt modelId="{2DC5C547-9DC3-4894-8741-D991CB028F8C}" type="pres">
      <dgm:prSet presAssocID="{96BB9FEC-AF6E-42CA-85C7-74AF715BD120}" presName="root" presStyleCnt="0">
        <dgm:presLayoutVars>
          <dgm:dir/>
          <dgm:resizeHandles val="exact"/>
        </dgm:presLayoutVars>
      </dgm:prSet>
      <dgm:spPr/>
    </dgm:pt>
    <dgm:pt modelId="{83D20EF2-4D6F-4327-9E51-736FB93E0AB6}" type="pres">
      <dgm:prSet presAssocID="{4C51796A-3BC5-4297-85FD-596A90833495}" presName="compNode" presStyleCnt="0"/>
      <dgm:spPr/>
    </dgm:pt>
    <dgm:pt modelId="{2A8C9391-8A4D-4989-BE5E-10E39C1F5DC8}" type="pres">
      <dgm:prSet presAssocID="{4C51796A-3BC5-4297-85FD-596A90833495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903403A9-D48A-414D-B820-7092EEA6731E}" type="pres">
      <dgm:prSet presAssocID="{4C51796A-3BC5-4297-85FD-596A90833495}" presName="iconSpace" presStyleCnt="0"/>
      <dgm:spPr/>
    </dgm:pt>
    <dgm:pt modelId="{A2FAA788-5047-4188-AF10-1CD86AAB5F05}" type="pres">
      <dgm:prSet presAssocID="{4C51796A-3BC5-4297-85FD-596A90833495}" presName="parTx" presStyleLbl="revTx" presStyleIdx="0" presStyleCnt="14">
        <dgm:presLayoutVars>
          <dgm:chMax val="0"/>
          <dgm:chPref val="0"/>
        </dgm:presLayoutVars>
      </dgm:prSet>
      <dgm:spPr/>
    </dgm:pt>
    <dgm:pt modelId="{1BD665D5-94BD-46DB-9236-E58AA93B333C}" type="pres">
      <dgm:prSet presAssocID="{4C51796A-3BC5-4297-85FD-596A90833495}" presName="txSpace" presStyleCnt="0"/>
      <dgm:spPr/>
    </dgm:pt>
    <dgm:pt modelId="{31E83494-B7E5-4714-B0B5-06753DC318DF}" type="pres">
      <dgm:prSet presAssocID="{4C51796A-3BC5-4297-85FD-596A90833495}" presName="desTx" presStyleLbl="revTx" presStyleIdx="1" presStyleCnt="14">
        <dgm:presLayoutVars/>
      </dgm:prSet>
      <dgm:spPr/>
    </dgm:pt>
    <dgm:pt modelId="{CAC79F1F-9726-4834-BA7C-232C03107651}" type="pres">
      <dgm:prSet presAssocID="{097604E2-DD8E-4510-B623-7D20E26AC9B5}" presName="sibTrans" presStyleCnt="0"/>
      <dgm:spPr/>
    </dgm:pt>
    <dgm:pt modelId="{B93092DE-F412-4B96-9CC1-293B7A89BF48}" type="pres">
      <dgm:prSet presAssocID="{5B02616A-EB4F-4599-8A4E-1B2CF4D7633B}" presName="compNode" presStyleCnt="0"/>
      <dgm:spPr/>
    </dgm:pt>
    <dgm:pt modelId="{52465A9E-0F2B-4DF9-9EB5-35F7356DFDE8}" type="pres">
      <dgm:prSet presAssocID="{5B02616A-EB4F-4599-8A4E-1B2CF4D7633B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4CB7042B-089E-4AF9-A38C-7723A07245A3}" type="pres">
      <dgm:prSet presAssocID="{5B02616A-EB4F-4599-8A4E-1B2CF4D7633B}" presName="iconSpace" presStyleCnt="0"/>
      <dgm:spPr/>
    </dgm:pt>
    <dgm:pt modelId="{FFE1DFEF-0132-4E84-8260-A4C911169607}" type="pres">
      <dgm:prSet presAssocID="{5B02616A-EB4F-4599-8A4E-1B2CF4D7633B}" presName="parTx" presStyleLbl="revTx" presStyleIdx="2" presStyleCnt="14">
        <dgm:presLayoutVars>
          <dgm:chMax val="0"/>
          <dgm:chPref val="0"/>
        </dgm:presLayoutVars>
      </dgm:prSet>
      <dgm:spPr/>
    </dgm:pt>
    <dgm:pt modelId="{9B192948-FAD9-404D-95FE-47E9C844D74E}" type="pres">
      <dgm:prSet presAssocID="{5B02616A-EB4F-4599-8A4E-1B2CF4D7633B}" presName="txSpace" presStyleCnt="0"/>
      <dgm:spPr/>
    </dgm:pt>
    <dgm:pt modelId="{05A5A0B7-EE3D-43B7-B533-6C66B4169D3B}" type="pres">
      <dgm:prSet presAssocID="{5B02616A-EB4F-4599-8A4E-1B2CF4D7633B}" presName="desTx" presStyleLbl="revTx" presStyleIdx="3" presStyleCnt="14">
        <dgm:presLayoutVars/>
      </dgm:prSet>
      <dgm:spPr/>
    </dgm:pt>
    <dgm:pt modelId="{A6A2BE26-9E36-42E8-8E21-F2B802453B7C}" type="pres">
      <dgm:prSet presAssocID="{717477A3-6FE2-410A-9CD0-A3B88B6DB89C}" presName="sibTrans" presStyleCnt="0"/>
      <dgm:spPr/>
    </dgm:pt>
    <dgm:pt modelId="{1D57E3E7-352E-4519-A0CE-FAEB2D2FBF55}" type="pres">
      <dgm:prSet presAssocID="{0A5ABB55-C541-4216-80E3-79871EE19AB9}" presName="compNode" presStyleCnt="0"/>
      <dgm:spPr/>
    </dgm:pt>
    <dgm:pt modelId="{6B9C52E6-3D7B-45F2-84A3-0F68FC48CDD7}" type="pres">
      <dgm:prSet presAssocID="{0A5ABB55-C541-4216-80E3-79871EE19AB9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edle"/>
        </a:ext>
      </dgm:extLst>
    </dgm:pt>
    <dgm:pt modelId="{4DA4A15D-0766-4AA5-B6C6-2FEDE95A63C7}" type="pres">
      <dgm:prSet presAssocID="{0A5ABB55-C541-4216-80E3-79871EE19AB9}" presName="iconSpace" presStyleCnt="0"/>
      <dgm:spPr/>
    </dgm:pt>
    <dgm:pt modelId="{DD107B27-4BC3-42E5-921A-3F87DA0F7DB8}" type="pres">
      <dgm:prSet presAssocID="{0A5ABB55-C541-4216-80E3-79871EE19AB9}" presName="parTx" presStyleLbl="revTx" presStyleIdx="4" presStyleCnt="14">
        <dgm:presLayoutVars>
          <dgm:chMax val="0"/>
          <dgm:chPref val="0"/>
        </dgm:presLayoutVars>
      </dgm:prSet>
      <dgm:spPr/>
    </dgm:pt>
    <dgm:pt modelId="{E944B21F-25FD-43B5-904E-7ADEF1913013}" type="pres">
      <dgm:prSet presAssocID="{0A5ABB55-C541-4216-80E3-79871EE19AB9}" presName="txSpace" presStyleCnt="0"/>
      <dgm:spPr/>
    </dgm:pt>
    <dgm:pt modelId="{979011B6-DBA5-4F2C-8A42-F18CF8732667}" type="pres">
      <dgm:prSet presAssocID="{0A5ABB55-C541-4216-80E3-79871EE19AB9}" presName="desTx" presStyleLbl="revTx" presStyleIdx="5" presStyleCnt="14">
        <dgm:presLayoutVars/>
      </dgm:prSet>
      <dgm:spPr/>
    </dgm:pt>
    <dgm:pt modelId="{E1373614-BF62-4795-878F-211FB0243086}" type="pres">
      <dgm:prSet presAssocID="{5759FEB0-AE75-4D65-A8EE-2406D4061056}" presName="sibTrans" presStyleCnt="0"/>
      <dgm:spPr/>
    </dgm:pt>
    <dgm:pt modelId="{81CAD886-68DF-4073-A490-2570B3C53C19}" type="pres">
      <dgm:prSet presAssocID="{0DB1B4C9-C9CF-48AC-A89C-EE5196AD09FC}" presName="compNode" presStyleCnt="0"/>
      <dgm:spPr/>
    </dgm:pt>
    <dgm:pt modelId="{2839B531-FC43-4BD4-B072-EA8238C06A30}" type="pres">
      <dgm:prSet presAssocID="{0DB1B4C9-C9CF-48AC-A89C-EE5196AD09FC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B161BC05-5A60-40E9-8482-FE21C57A30BC}" type="pres">
      <dgm:prSet presAssocID="{0DB1B4C9-C9CF-48AC-A89C-EE5196AD09FC}" presName="iconSpace" presStyleCnt="0"/>
      <dgm:spPr/>
    </dgm:pt>
    <dgm:pt modelId="{5FEF056C-3A22-49D3-92DF-12AC6BC77526}" type="pres">
      <dgm:prSet presAssocID="{0DB1B4C9-C9CF-48AC-A89C-EE5196AD09FC}" presName="parTx" presStyleLbl="revTx" presStyleIdx="6" presStyleCnt="14">
        <dgm:presLayoutVars>
          <dgm:chMax val="0"/>
          <dgm:chPref val="0"/>
        </dgm:presLayoutVars>
      </dgm:prSet>
      <dgm:spPr/>
    </dgm:pt>
    <dgm:pt modelId="{27C143A8-EF53-4B2C-887E-110A9C96A67B}" type="pres">
      <dgm:prSet presAssocID="{0DB1B4C9-C9CF-48AC-A89C-EE5196AD09FC}" presName="txSpace" presStyleCnt="0"/>
      <dgm:spPr/>
    </dgm:pt>
    <dgm:pt modelId="{0BF68679-AD05-4E80-8C9F-4DD6B8BBFC48}" type="pres">
      <dgm:prSet presAssocID="{0DB1B4C9-C9CF-48AC-A89C-EE5196AD09FC}" presName="desTx" presStyleLbl="revTx" presStyleIdx="7" presStyleCnt="14">
        <dgm:presLayoutVars/>
      </dgm:prSet>
      <dgm:spPr/>
    </dgm:pt>
    <dgm:pt modelId="{5C608450-9686-4AA5-9949-409E213B9D97}" type="pres">
      <dgm:prSet presAssocID="{59907059-25EB-4604-A93D-E02577808367}" presName="sibTrans" presStyleCnt="0"/>
      <dgm:spPr/>
    </dgm:pt>
    <dgm:pt modelId="{A78B9B76-85FA-44FB-85FA-EB41C9072006}" type="pres">
      <dgm:prSet presAssocID="{CBD88060-960B-4436-96DD-7BB86840B4A1}" presName="compNode" presStyleCnt="0"/>
      <dgm:spPr/>
    </dgm:pt>
    <dgm:pt modelId="{BBFFE264-C60A-4423-A08C-26E4B13EE1E0}" type="pres">
      <dgm:prSet presAssocID="{CBD88060-960B-4436-96DD-7BB86840B4A1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AA05BA24-AA1C-47DE-A96D-CDC54DCAEAD1}" type="pres">
      <dgm:prSet presAssocID="{CBD88060-960B-4436-96DD-7BB86840B4A1}" presName="iconSpace" presStyleCnt="0"/>
      <dgm:spPr/>
    </dgm:pt>
    <dgm:pt modelId="{0CD29476-6DF3-4F3A-BAE8-85A3C3D7DB8E}" type="pres">
      <dgm:prSet presAssocID="{CBD88060-960B-4436-96DD-7BB86840B4A1}" presName="parTx" presStyleLbl="revTx" presStyleIdx="8" presStyleCnt="14">
        <dgm:presLayoutVars>
          <dgm:chMax val="0"/>
          <dgm:chPref val="0"/>
        </dgm:presLayoutVars>
      </dgm:prSet>
      <dgm:spPr/>
    </dgm:pt>
    <dgm:pt modelId="{3FC1CCB6-CB83-4CA5-99C9-37D68EE434AC}" type="pres">
      <dgm:prSet presAssocID="{CBD88060-960B-4436-96DD-7BB86840B4A1}" presName="txSpace" presStyleCnt="0"/>
      <dgm:spPr/>
    </dgm:pt>
    <dgm:pt modelId="{8930B6E7-0F66-42AA-A737-90A06A2AA675}" type="pres">
      <dgm:prSet presAssocID="{CBD88060-960B-4436-96DD-7BB86840B4A1}" presName="desTx" presStyleLbl="revTx" presStyleIdx="9" presStyleCnt="14">
        <dgm:presLayoutVars/>
      </dgm:prSet>
      <dgm:spPr/>
    </dgm:pt>
    <dgm:pt modelId="{FC1FBEA6-E871-4AED-91EF-8D444D60B1F1}" type="pres">
      <dgm:prSet presAssocID="{29EFF489-89C9-4151-A549-2DE3B31309F5}" presName="sibTrans" presStyleCnt="0"/>
      <dgm:spPr/>
    </dgm:pt>
    <dgm:pt modelId="{52A88020-BF83-4404-BF8B-8CF36A4D07BA}" type="pres">
      <dgm:prSet presAssocID="{7D370F22-54A8-433A-A12F-E3BEE10EF332}" presName="compNode" presStyleCnt="0"/>
      <dgm:spPr/>
    </dgm:pt>
    <dgm:pt modelId="{67CC216D-6201-4FB9-A67B-8E6B2DC47BD1}" type="pres">
      <dgm:prSet presAssocID="{7D370F22-54A8-433A-A12F-E3BEE10EF332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121C922F-56CE-4657-9295-1321960C5CAF}" type="pres">
      <dgm:prSet presAssocID="{7D370F22-54A8-433A-A12F-E3BEE10EF332}" presName="iconSpace" presStyleCnt="0"/>
      <dgm:spPr/>
    </dgm:pt>
    <dgm:pt modelId="{5037206C-C50F-4841-AB65-52643FDE92EA}" type="pres">
      <dgm:prSet presAssocID="{7D370F22-54A8-433A-A12F-E3BEE10EF332}" presName="parTx" presStyleLbl="revTx" presStyleIdx="10" presStyleCnt="14">
        <dgm:presLayoutVars>
          <dgm:chMax val="0"/>
          <dgm:chPref val="0"/>
        </dgm:presLayoutVars>
      </dgm:prSet>
      <dgm:spPr/>
    </dgm:pt>
    <dgm:pt modelId="{73D1E2B1-F774-47F3-ACCA-D1B19D2B90DA}" type="pres">
      <dgm:prSet presAssocID="{7D370F22-54A8-433A-A12F-E3BEE10EF332}" presName="txSpace" presStyleCnt="0"/>
      <dgm:spPr/>
    </dgm:pt>
    <dgm:pt modelId="{FFD8F7B7-471A-4EA6-A3EC-F42338BB4785}" type="pres">
      <dgm:prSet presAssocID="{7D370F22-54A8-433A-A12F-E3BEE10EF332}" presName="desTx" presStyleLbl="revTx" presStyleIdx="11" presStyleCnt="14">
        <dgm:presLayoutVars/>
      </dgm:prSet>
      <dgm:spPr/>
    </dgm:pt>
    <dgm:pt modelId="{41057615-3FA7-45B6-A1B3-2C41F61C05C0}" type="pres">
      <dgm:prSet presAssocID="{A82EA96B-DD59-41CB-A4E2-F240A7E6ED4F}" presName="sibTrans" presStyleCnt="0"/>
      <dgm:spPr/>
    </dgm:pt>
    <dgm:pt modelId="{16B0B368-871F-481B-B0A9-D27793CAD3F4}" type="pres">
      <dgm:prSet presAssocID="{10DD04A3-95AB-457F-BFF2-0970489CD26A}" presName="compNode" presStyleCnt="0"/>
      <dgm:spPr/>
    </dgm:pt>
    <dgm:pt modelId="{ADEEB822-9E98-4E1A-83A0-9F206C587C02}" type="pres">
      <dgm:prSet presAssocID="{10DD04A3-95AB-457F-BFF2-0970489CD26A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9988AA6B-958A-4F0F-A822-6321E8C5707F}" type="pres">
      <dgm:prSet presAssocID="{10DD04A3-95AB-457F-BFF2-0970489CD26A}" presName="iconSpace" presStyleCnt="0"/>
      <dgm:spPr/>
    </dgm:pt>
    <dgm:pt modelId="{CF7FD989-0B4D-4268-9395-E8A8C5DC7197}" type="pres">
      <dgm:prSet presAssocID="{10DD04A3-95AB-457F-BFF2-0970489CD26A}" presName="parTx" presStyleLbl="revTx" presStyleIdx="12" presStyleCnt="14">
        <dgm:presLayoutVars>
          <dgm:chMax val="0"/>
          <dgm:chPref val="0"/>
        </dgm:presLayoutVars>
      </dgm:prSet>
      <dgm:spPr/>
    </dgm:pt>
    <dgm:pt modelId="{1E09CD15-C86F-419F-B1E9-3964B013D4E6}" type="pres">
      <dgm:prSet presAssocID="{10DD04A3-95AB-457F-BFF2-0970489CD26A}" presName="txSpace" presStyleCnt="0"/>
      <dgm:spPr/>
    </dgm:pt>
    <dgm:pt modelId="{1E7F62DB-C7D0-43D1-82E4-5E528CDB0061}" type="pres">
      <dgm:prSet presAssocID="{10DD04A3-95AB-457F-BFF2-0970489CD26A}" presName="desTx" presStyleLbl="revTx" presStyleIdx="13" presStyleCnt="14">
        <dgm:presLayoutVars/>
      </dgm:prSet>
      <dgm:spPr/>
    </dgm:pt>
  </dgm:ptLst>
  <dgm:cxnLst>
    <dgm:cxn modelId="{E6A1EE01-9D03-4E16-9D75-4DB63EFB8D0B}" type="presOf" srcId="{0DB1B4C9-C9CF-48AC-A89C-EE5196AD09FC}" destId="{5FEF056C-3A22-49D3-92DF-12AC6BC77526}" srcOrd="0" destOrd="0" presId="urn:microsoft.com/office/officeart/2018/2/layout/IconLabelDescriptionList"/>
    <dgm:cxn modelId="{E5D13C06-D392-4DBC-89BE-880A8A43BD62}" type="presOf" srcId="{3D3C182C-8689-4C8E-B886-2AF827F83E64}" destId="{8930B6E7-0F66-42AA-A737-90A06A2AA675}" srcOrd="0" destOrd="3" presId="urn:microsoft.com/office/officeart/2018/2/layout/IconLabelDescriptionList"/>
    <dgm:cxn modelId="{438D9F09-C1D4-4102-93AF-D156742AB101}" srcId="{0DB1B4C9-C9CF-48AC-A89C-EE5196AD09FC}" destId="{40E46DF7-ECCF-489A-9001-E1DDE8D05D74}" srcOrd="1" destOrd="0" parTransId="{BE98B548-6C82-4087-94B9-0AEEE027F668}" sibTransId="{48FC8726-6B14-4CA8-BD25-38540A0BC66D}"/>
    <dgm:cxn modelId="{D6AAFC0B-B930-459B-B3BE-57C84A6AE51D}" srcId="{CBD88060-960B-4436-96DD-7BB86840B4A1}" destId="{DD90B73B-9933-441F-9938-6E876A956474}" srcOrd="1" destOrd="0" parTransId="{B973236B-8C62-4277-8154-0882DCCD3C71}" sibTransId="{0C3E9517-E94F-4687-BDFF-155DBDCE9CC2}"/>
    <dgm:cxn modelId="{7108870C-C458-43A0-833C-FAE5100A2337}" type="presOf" srcId="{4C51796A-3BC5-4297-85FD-596A90833495}" destId="{A2FAA788-5047-4188-AF10-1CD86AAB5F05}" srcOrd="0" destOrd="0" presId="urn:microsoft.com/office/officeart/2018/2/layout/IconLabelDescriptionList"/>
    <dgm:cxn modelId="{B1280614-EF97-4356-AB70-6CBE6AA9C1D0}" srcId="{10DD04A3-95AB-457F-BFF2-0970489CD26A}" destId="{71DA2AE3-F782-4EC0-AD2B-21368C081EFE}" srcOrd="1" destOrd="0" parTransId="{FF126089-6C4E-4C98-B7A5-B8735A493325}" sibTransId="{6A0807A5-C687-46BA-866C-B483DCC6D91E}"/>
    <dgm:cxn modelId="{14D41B18-0C35-48D4-93B8-3BEAE1D92A62}" type="presOf" srcId="{7DEDC5F5-D658-4703-AAAA-EFBB27723DC5}" destId="{31E83494-B7E5-4714-B0B5-06753DC318DF}" srcOrd="0" destOrd="1" presId="urn:microsoft.com/office/officeart/2018/2/layout/IconLabelDescriptionList"/>
    <dgm:cxn modelId="{1E837721-5027-4A2B-A2B3-011AB317C489}" type="presOf" srcId="{5B02616A-EB4F-4599-8A4E-1B2CF4D7633B}" destId="{FFE1DFEF-0132-4E84-8260-A4C911169607}" srcOrd="0" destOrd="0" presId="urn:microsoft.com/office/officeart/2018/2/layout/IconLabelDescriptionList"/>
    <dgm:cxn modelId="{FD187F22-7226-4258-966B-181893761237}" srcId="{10DD04A3-95AB-457F-BFF2-0970489CD26A}" destId="{157CCD3B-02FE-4621-AAB5-A967DB05B431}" srcOrd="2" destOrd="0" parTransId="{1E5A6B90-093D-4B66-B42A-A42672DC8042}" sibTransId="{2E5EE714-B5AB-48CC-B629-E4F4FC78E120}"/>
    <dgm:cxn modelId="{C012FB24-5D6A-49E1-9ACA-E57EC50C895C}" srcId="{96BB9FEC-AF6E-42CA-85C7-74AF715BD120}" destId="{5B02616A-EB4F-4599-8A4E-1B2CF4D7633B}" srcOrd="1" destOrd="0" parTransId="{77557405-E585-430B-B8CF-D9E3258D0613}" sibTransId="{717477A3-6FE2-410A-9CD0-A3B88B6DB89C}"/>
    <dgm:cxn modelId="{569E9F26-78BE-4798-B89C-CB5C710E2D26}" type="presOf" srcId="{E1E16A58-5024-4D6F-AA3C-E77ABFA8548D}" destId="{1E7F62DB-C7D0-43D1-82E4-5E528CDB0061}" srcOrd="0" destOrd="0" presId="urn:microsoft.com/office/officeart/2018/2/layout/IconLabelDescriptionList"/>
    <dgm:cxn modelId="{064FEB26-9302-4EFF-9A49-67319C85191F}" srcId="{96BB9FEC-AF6E-42CA-85C7-74AF715BD120}" destId="{0DB1B4C9-C9CF-48AC-A89C-EE5196AD09FC}" srcOrd="3" destOrd="0" parTransId="{B1F50285-168D-40C4-8DB2-D5DD965DFD6F}" sibTransId="{59907059-25EB-4604-A93D-E02577808367}"/>
    <dgm:cxn modelId="{8390DF2A-A67F-4ACF-A2BA-E3AF2B7298A8}" srcId="{96BB9FEC-AF6E-42CA-85C7-74AF715BD120}" destId="{0A5ABB55-C541-4216-80E3-79871EE19AB9}" srcOrd="2" destOrd="0" parTransId="{48C85A3E-73A9-4D17-B853-6CBC14C0F394}" sibTransId="{5759FEB0-AE75-4D65-A8EE-2406D4061056}"/>
    <dgm:cxn modelId="{AD89CC2E-B11F-45CF-BF6E-AF8FF226F513}" type="presOf" srcId="{7D370F22-54A8-433A-A12F-E3BEE10EF332}" destId="{5037206C-C50F-4841-AB65-52643FDE92EA}" srcOrd="0" destOrd="0" presId="urn:microsoft.com/office/officeart/2018/2/layout/IconLabelDescriptionList"/>
    <dgm:cxn modelId="{EA35EB30-8EE7-478B-8A04-FFADA5FD1597}" type="presOf" srcId="{FB88C428-41FA-40B6-9821-B3EC11E87244}" destId="{FFD8F7B7-471A-4EA6-A3EC-F42338BB4785}" srcOrd="0" destOrd="5" presId="urn:microsoft.com/office/officeart/2018/2/layout/IconLabelDescriptionList"/>
    <dgm:cxn modelId="{76524E3C-18EE-4852-B5C0-165F09B93E3B}" type="presOf" srcId="{DD90B73B-9933-441F-9938-6E876A956474}" destId="{8930B6E7-0F66-42AA-A737-90A06A2AA675}" srcOrd="0" destOrd="1" presId="urn:microsoft.com/office/officeart/2018/2/layout/IconLabelDescriptionList"/>
    <dgm:cxn modelId="{C56F993D-DF8C-4DE4-8D11-7DD33EFBEDE4}" srcId="{0DB1B4C9-C9CF-48AC-A89C-EE5196AD09FC}" destId="{6C911906-C254-463A-A927-0D6DA414B3CA}" srcOrd="3" destOrd="0" parTransId="{6A0C03A3-85FA-4050-8498-FA6A1DFB6AB2}" sibTransId="{3C0B8C5E-5958-4879-A105-63579A65E10F}"/>
    <dgm:cxn modelId="{498CF25C-9A0F-4E37-8C30-6A3B1DF7FCE8}" type="presOf" srcId="{26EE176D-007C-4131-8377-7DFD062F2F91}" destId="{FFD8F7B7-471A-4EA6-A3EC-F42338BB4785}" srcOrd="0" destOrd="4" presId="urn:microsoft.com/office/officeart/2018/2/layout/IconLabelDescriptionList"/>
    <dgm:cxn modelId="{3246F05F-5F18-4BF6-BE89-B486F87D2B5E}" type="presOf" srcId="{71DA2AE3-F782-4EC0-AD2B-21368C081EFE}" destId="{1E7F62DB-C7D0-43D1-82E4-5E528CDB0061}" srcOrd="0" destOrd="1" presId="urn:microsoft.com/office/officeart/2018/2/layout/IconLabelDescriptionList"/>
    <dgm:cxn modelId="{DF07CC61-F54F-456A-AF4E-F26A6FECFCDC}" srcId="{7D370F22-54A8-433A-A12F-E3BEE10EF332}" destId="{FB88C428-41FA-40B6-9821-B3EC11E87244}" srcOrd="5" destOrd="0" parTransId="{C9FC3D76-6783-42F9-9122-5B2FBD3C2995}" sibTransId="{03F6739D-403E-4085-9AEB-3CC92B7C1FAE}"/>
    <dgm:cxn modelId="{22904643-14DA-403D-BC6D-FA0D705BD622}" srcId="{0DB1B4C9-C9CF-48AC-A89C-EE5196AD09FC}" destId="{A06157AE-F76E-4A0C-AFA4-6C4F31821629}" srcOrd="0" destOrd="0" parTransId="{DF4032BC-934B-49DB-9350-5DA4CA931B4F}" sibTransId="{3DB41859-F751-428F-8EC3-ACA338A18677}"/>
    <dgm:cxn modelId="{54568163-3BF0-4C9B-B970-AE1FB6D11B84}" type="presOf" srcId="{238C1DE8-93F5-46AC-B356-D89840CDA508}" destId="{FFD8F7B7-471A-4EA6-A3EC-F42338BB4785}" srcOrd="0" destOrd="0" presId="urn:microsoft.com/office/officeart/2018/2/layout/IconLabelDescriptionList"/>
    <dgm:cxn modelId="{2D5FD563-5CF9-45C2-AA90-4F408E4995F3}" srcId="{CBD88060-960B-4436-96DD-7BB86840B4A1}" destId="{94263411-2EC5-4025-A986-7F032D201F93}" srcOrd="4" destOrd="0" parTransId="{84C3FA49-5000-46E4-ACE7-78397FECAFA9}" sibTransId="{E18A29F6-50EB-49A4-B3AA-0DDDAEBCB8F9}"/>
    <dgm:cxn modelId="{27E4F643-0031-4AB4-95F5-B3013CC3CC0E}" type="presOf" srcId="{40E46DF7-ECCF-489A-9001-E1DDE8D05D74}" destId="{0BF68679-AD05-4E80-8C9F-4DD6B8BBFC48}" srcOrd="0" destOrd="1" presId="urn:microsoft.com/office/officeart/2018/2/layout/IconLabelDescriptionList"/>
    <dgm:cxn modelId="{45B7F864-A012-4667-B513-31E511E87E64}" srcId="{4C51796A-3BC5-4297-85FD-596A90833495}" destId="{11C1A4AF-9729-4AE1-AA4C-065BFAE57D90}" srcOrd="0" destOrd="0" parTransId="{84EFB5E2-A3F2-4D69-9814-DA9D5FF82156}" sibTransId="{D681C502-56F0-4A6D-92D7-276777F09168}"/>
    <dgm:cxn modelId="{97AF7265-69C2-4073-A1B8-22AF33F4C7DA}" srcId="{5B02616A-EB4F-4599-8A4E-1B2CF4D7633B}" destId="{FF99E633-5BA4-449F-90D8-41B2921B4872}" srcOrd="0" destOrd="0" parTransId="{EAD0448B-4BFE-481C-BB32-DE3D75E52B6F}" sibTransId="{0D1FD732-57F0-43B9-A00F-44BEA41D2FB5}"/>
    <dgm:cxn modelId="{A1BF7C45-DD15-4BC7-B10B-F41618AEEF28}" srcId="{4C51796A-3BC5-4297-85FD-596A90833495}" destId="{7DEDC5F5-D658-4703-AAAA-EFBB27723DC5}" srcOrd="1" destOrd="0" parTransId="{2C551286-4C6F-419C-96F7-0D3FD4EC06CE}" sibTransId="{6332C555-9141-4F26-BB57-AEF24A3B727E}"/>
    <dgm:cxn modelId="{AF7A6A49-B55B-4D07-ABC8-60EFA9C72098}" type="presOf" srcId="{CBD88060-960B-4436-96DD-7BB86840B4A1}" destId="{0CD29476-6DF3-4F3A-BAE8-85A3C3D7DB8E}" srcOrd="0" destOrd="0" presId="urn:microsoft.com/office/officeart/2018/2/layout/IconLabelDescriptionList"/>
    <dgm:cxn modelId="{69B58A4A-AFBC-4739-95BF-4138A26E2731}" type="presOf" srcId="{94263411-2EC5-4025-A986-7F032D201F93}" destId="{8930B6E7-0F66-42AA-A737-90A06A2AA675}" srcOrd="0" destOrd="4" presId="urn:microsoft.com/office/officeart/2018/2/layout/IconLabelDescriptionList"/>
    <dgm:cxn modelId="{43A6DB4A-181E-4210-A4E6-8A854B388568}" srcId="{0A5ABB55-C541-4216-80E3-79871EE19AB9}" destId="{D7D587A6-01E7-4B07-A18A-B3B86334E951}" srcOrd="2" destOrd="0" parTransId="{91190712-0CB8-4897-9C6F-72EAE842EB00}" sibTransId="{7C96265A-0626-4DC2-A9D1-17AD8B5AC539}"/>
    <dgm:cxn modelId="{3198AA50-8D20-430D-BA62-0BB0F9E7EA9C}" type="presOf" srcId="{8A57463B-9C24-4544-9A35-8C98F5314265}" destId="{8930B6E7-0F66-42AA-A737-90A06A2AA675}" srcOrd="0" destOrd="0" presId="urn:microsoft.com/office/officeart/2018/2/layout/IconLabelDescriptionList"/>
    <dgm:cxn modelId="{CB0FE570-5A66-43AA-8C60-957B78E22C7E}" type="presOf" srcId="{11C1A4AF-9729-4AE1-AA4C-065BFAE57D90}" destId="{31E83494-B7E5-4714-B0B5-06753DC318DF}" srcOrd="0" destOrd="0" presId="urn:microsoft.com/office/officeart/2018/2/layout/IconLabelDescriptionList"/>
    <dgm:cxn modelId="{8B243452-7495-4FEF-B6ED-0D10DB667FF0}" srcId="{7D370F22-54A8-433A-A12F-E3BEE10EF332}" destId="{26EE176D-007C-4131-8377-7DFD062F2F91}" srcOrd="4" destOrd="0" parTransId="{7E06223B-5023-4508-A82E-6459B47FD99C}" sibTransId="{2E5BC882-D3E1-4E8E-98C7-69CD2B6372B1}"/>
    <dgm:cxn modelId="{2B606856-D9C4-4BAC-9A9F-3AF3D054AE08}" type="presOf" srcId="{157CCD3B-02FE-4621-AAB5-A967DB05B431}" destId="{1E7F62DB-C7D0-43D1-82E4-5E528CDB0061}" srcOrd="0" destOrd="2" presId="urn:microsoft.com/office/officeart/2018/2/layout/IconLabelDescriptionList"/>
    <dgm:cxn modelId="{ACF79B56-30A9-4E6D-A955-3A170BE5E4C7}" srcId="{96BB9FEC-AF6E-42CA-85C7-74AF715BD120}" destId="{4C51796A-3BC5-4297-85FD-596A90833495}" srcOrd="0" destOrd="0" parTransId="{46F8A18C-4E39-4F24-B62A-FEC8DC606705}" sibTransId="{097604E2-DD8E-4510-B623-7D20E26AC9B5}"/>
    <dgm:cxn modelId="{1E17E077-6153-4186-BA8A-9A1D1531DAF8}" type="presOf" srcId="{939B09CD-4A31-4C67-B66F-B3F3619EE700}" destId="{FFD8F7B7-471A-4EA6-A3EC-F42338BB4785}" srcOrd="0" destOrd="3" presId="urn:microsoft.com/office/officeart/2018/2/layout/IconLabelDescriptionList"/>
    <dgm:cxn modelId="{0B57CE7A-AFAE-4A8C-BDAF-0BC1F61D0143}" srcId="{10DD04A3-95AB-457F-BFF2-0970489CD26A}" destId="{03F51524-F3F1-4294-A399-CE3F8CFCBE75}" srcOrd="3" destOrd="0" parTransId="{3175CFA0-3D11-44CC-82BA-91CA79C887D9}" sibTransId="{2A8BE64F-BEF1-499B-A694-D89C46D3D1C2}"/>
    <dgm:cxn modelId="{636EDB81-E2D5-4DB2-9259-2376A01A6F3A}" srcId="{0DB1B4C9-C9CF-48AC-A89C-EE5196AD09FC}" destId="{86E76C3A-F606-4212-9A12-75B3239AEE50}" srcOrd="2" destOrd="0" parTransId="{24A24F88-FFED-4D6C-A82F-DF7A4A1DBCAF}" sibTransId="{8E67C3A0-7AF6-4AA7-8171-5F615FDB0BF6}"/>
    <dgm:cxn modelId="{E87AB284-27B9-43E7-9CA3-003F52F0E182}" type="presOf" srcId="{9021A8F0-EFC8-447D-88B5-97B0E822C663}" destId="{979011B6-DBA5-4F2C-8A42-F18CF8732667}" srcOrd="0" destOrd="0" presId="urn:microsoft.com/office/officeart/2018/2/layout/IconLabelDescriptionList"/>
    <dgm:cxn modelId="{65ECFE87-1A8E-4617-A68B-E83F19B06DB4}" type="presOf" srcId="{E4580EAC-C9D7-4D7E-AADD-2DAB1C97F651}" destId="{FFD8F7B7-471A-4EA6-A3EC-F42338BB4785}" srcOrd="0" destOrd="2" presId="urn:microsoft.com/office/officeart/2018/2/layout/IconLabelDescriptionList"/>
    <dgm:cxn modelId="{70809D89-D127-4CE6-8BCB-C5A4245C1429}" srcId="{CBD88060-960B-4436-96DD-7BB86840B4A1}" destId="{943A6651-E58A-4489-8E7D-D13D301D0B00}" srcOrd="2" destOrd="0" parTransId="{F3064764-2B16-4993-8CC4-B077049EC5C2}" sibTransId="{50B41EE5-48AD-409C-AC5E-C76CB618C6CA}"/>
    <dgm:cxn modelId="{28AF388C-F563-420F-920E-2E52A4DA18D9}" type="presOf" srcId="{03F51524-F3F1-4294-A399-CE3F8CFCBE75}" destId="{1E7F62DB-C7D0-43D1-82E4-5E528CDB0061}" srcOrd="0" destOrd="3" presId="urn:microsoft.com/office/officeart/2018/2/layout/IconLabelDescriptionList"/>
    <dgm:cxn modelId="{90F1178E-69AB-43A3-91DB-869E32B66C87}" srcId="{7D370F22-54A8-433A-A12F-E3BEE10EF332}" destId="{939B09CD-4A31-4C67-B66F-B3F3619EE700}" srcOrd="3" destOrd="0" parTransId="{44730D19-BA79-4B16-AAB1-02BCF77F791D}" sibTransId="{6C261B30-B447-456E-965B-E84B6E43C2D4}"/>
    <dgm:cxn modelId="{CE742F8F-21AE-4FF4-82CD-A8923E66BF5A}" type="presOf" srcId="{943A6651-E58A-4489-8E7D-D13D301D0B00}" destId="{8930B6E7-0F66-42AA-A737-90A06A2AA675}" srcOrd="0" destOrd="2" presId="urn:microsoft.com/office/officeart/2018/2/layout/IconLabelDescriptionList"/>
    <dgm:cxn modelId="{751FB095-DD2D-4626-B639-1B6F93EAA418}" type="presOf" srcId="{96BB9FEC-AF6E-42CA-85C7-74AF715BD120}" destId="{2DC5C547-9DC3-4894-8741-D991CB028F8C}" srcOrd="0" destOrd="0" presId="urn:microsoft.com/office/officeart/2018/2/layout/IconLabelDescriptionList"/>
    <dgm:cxn modelId="{A1A3509B-E50D-43EF-A283-D307B9210000}" srcId="{96BB9FEC-AF6E-42CA-85C7-74AF715BD120}" destId="{7D370F22-54A8-433A-A12F-E3BEE10EF332}" srcOrd="5" destOrd="0" parTransId="{B8F935A8-973B-4555-B601-458DAABCD7D6}" sibTransId="{A82EA96B-DD59-41CB-A4E2-F240A7E6ED4F}"/>
    <dgm:cxn modelId="{24D3DAA0-5C44-4360-BBB3-D4F1C013576A}" srcId="{96BB9FEC-AF6E-42CA-85C7-74AF715BD120}" destId="{CBD88060-960B-4436-96DD-7BB86840B4A1}" srcOrd="4" destOrd="0" parTransId="{19AC2D32-AC7A-4BFD-BB98-BA26F68921E2}" sibTransId="{29EFF489-89C9-4151-A549-2DE3B31309F5}"/>
    <dgm:cxn modelId="{9D2E42A3-95CA-4D70-9D3D-363398B75A9E}" srcId="{96BB9FEC-AF6E-42CA-85C7-74AF715BD120}" destId="{10DD04A3-95AB-457F-BFF2-0970489CD26A}" srcOrd="6" destOrd="0" parTransId="{4F121E05-5558-4482-A979-1FC546677A79}" sibTransId="{C89C8546-D088-42E1-9F68-050790335855}"/>
    <dgm:cxn modelId="{0F51F7A5-CF14-4453-BF5C-57A7744CD187}" type="presOf" srcId="{0A5ABB55-C541-4216-80E3-79871EE19AB9}" destId="{DD107B27-4BC3-42E5-921A-3F87DA0F7DB8}" srcOrd="0" destOrd="0" presId="urn:microsoft.com/office/officeart/2018/2/layout/IconLabelDescriptionList"/>
    <dgm:cxn modelId="{04ECE3AB-98EA-491F-8771-76172D58721F}" type="presOf" srcId="{86E76C3A-F606-4212-9A12-75B3239AEE50}" destId="{0BF68679-AD05-4E80-8C9F-4DD6B8BBFC48}" srcOrd="0" destOrd="2" presId="urn:microsoft.com/office/officeart/2018/2/layout/IconLabelDescriptionList"/>
    <dgm:cxn modelId="{F3BB89AC-0B8C-4A44-A3F7-BBE8E7773D1C}" srcId="{0A5ABB55-C541-4216-80E3-79871EE19AB9}" destId="{8541396B-8E71-4C38-8A60-DECD1070974C}" srcOrd="1" destOrd="0" parTransId="{67ECB425-C2E7-4B0A-BB6A-87DCACB80CE2}" sibTransId="{C7EB5071-EFE2-4710-B49C-7BED83736752}"/>
    <dgm:cxn modelId="{61A000B7-1708-40AF-8627-2B78F0408C25}" srcId="{7D370F22-54A8-433A-A12F-E3BEE10EF332}" destId="{E4580EAC-C9D7-4D7E-AADD-2DAB1C97F651}" srcOrd="2" destOrd="0" parTransId="{2FD77177-C3B2-49F3-AC0A-F6FBE249E178}" sibTransId="{36BDC851-382E-4B69-B31E-A88E02C59151}"/>
    <dgm:cxn modelId="{59D443C2-DE24-40D3-AFF8-879713968463}" srcId="{7D370F22-54A8-433A-A12F-E3BEE10EF332}" destId="{238C1DE8-93F5-46AC-B356-D89840CDA508}" srcOrd="0" destOrd="0" parTransId="{E359F3FF-B2A2-48CB-A3C2-FA903F3C602E}" sibTransId="{145DA6E3-F30D-48C1-82B6-CE5E08B00A08}"/>
    <dgm:cxn modelId="{90908EC4-D472-4CA8-864D-0CACF5BB97A3}" type="presOf" srcId="{6C911906-C254-463A-A927-0D6DA414B3CA}" destId="{0BF68679-AD05-4E80-8C9F-4DD6B8BBFC48}" srcOrd="0" destOrd="3" presId="urn:microsoft.com/office/officeart/2018/2/layout/IconLabelDescriptionList"/>
    <dgm:cxn modelId="{95224BC9-B369-42C6-AAB7-2C8957CAFD62}" type="presOf" srcId="{10DD04A3-95AB-457F-BFF2-0970489CD26A}" destId="{CF7FD989-0B4D-4268-9395-E8A8C5DC7197}" srcOrd="0" destOrd="0" presId="urn:microsoft.com/office/officeart/2018/2/layout/IconLabelDescriptionList"/>
    <dgm:cxn modelId="{E6635AD1-3160-4015-8597-41CF9253BE4C}" type="presOf" srcId="{D7D587A6-01E7-4B07-A18A-B3B86334E951}" destId="{979011B6-DBA5-4F2C-8A42-F18CF8732667}" srcOrd="0" destOrd="2" presId="urn:microsoft.com/office/officeart/2018/2/layout/IconLabelDescriptionList"/>
    <dgm:cxn modelId="{D6DF4DDA-824B-42B9-A0A3-E33D6E395596}" srcId="{7D370F22-54A8-433A-A12F-E3BEE10EF332}" destId="{71694349-8D2F-4C91-89D3-C19C40B79C97}" srcOrd="1" destOrd="0" parTransId="{96603315-0D67-4584-8901-5B717229691C}" sibTransId="{93D72342-6542-47C4-A0D7-2EDCC4415E70}"/>
    <dgm:cxn modelId="{EC2918DF-0E8F-4C32-BA8C-829D7BA1E257}" type="presOf" srcId="{FF99E633-5BA4-449F-90D8-41B2921B4872}" destId="{05A5A0B7-EE3D-43B7-B533-6C66B4169D3B}" srcOrd="0" destOrd="0" presId="urn:microsoft.com/office/officeart/2018/2/layout/IconLabelDescriptionList"/>
    <dgm:cxn modelId="{66CD43DF-5BC6-4090-939B-315BEDA25B8C}" srcId="{CBD88060-960B-4436-96DD-7BB86840B4A1}" destId="{3D3C182C-8689-4C8E-B886-2AF827F83E64}" srcOrd="3" destOrd="0" parTransId="{9CA3B604-4B02-4E8F-B940-B63CABEDB1C8}" sibTransId="{28449C93-6AFF-46E6-A019-64D10A8F987D}"/>
    <dgm:cxn modelId="{F30854E0-6B2D-42EC-8945-EAC02C6F0BEE}" srcId="{10DD04A3-95AB-457F-BFF2-0970489CD26A}" destId="{E1E16A58-5024-4D6F-AA3C-E77ABFA8548D}" srcOrd="0" destOrd="0" parTransId="{D1684796-DB09-4994-8ED7-7BCE49586C94}" sibTransId="{71D9B8D8-FD1F-40EF-BFBE-56F5FFB02299}"/>
    <dgm:cxn modelId="{9B2DBCE6-7E59-4737-8FDC-F7B13578644E}" srcId="{CBD88060-960B-4436-96DD-7BB86840B4A1}" destId="{8A57463B-9C24-4544-9A35-8C98F5314265}" srcOrd="0" destOrd="0" parTransId="{6FB37066-47AC-4A8B-93AA-53919806E3F3}" sibTransId="{1D8DBCB1-FA30-4F77-B34B-A19CFC4FBB56}"/>
    <dgm:cxn modelId="{34A05DF1-CC55-44F8-9C44-45E1DD8F35F8}" srcId="{0A5ABB55-C541-4216-80E3-79871EE19AB9}" destId="{9021A8F0-EFC8-447D-88B5-97B0E822C663}" srcOrd="0" destOrd="0" parTransId="{120A7831-C665-49C7-B159-B8C7F4C2098A}" sibTransId="{D0206253-8D70-4158-913A-863C4452394E}"/>
    <dgm:cxn modelId="{A45212F3-2EB5-4715-B538-E70EAC467DBE}" type="presOf" srcId="{8541396B-8E71-4C38-8A60-DECD1070974C}" destId="{979011B6-DBA5-4F2C-8A42-F18CF8732667}" srcOrd="0" destOrd="1" presId="urn:microsoft.com/office/officeart/2018/2/layout/IconLabelDescriptionList"/>
    <dgm:cxn modelId="{D2DB0CF5-5AF9-437D-B21A-88BB6BA89270}" type="presOf" srcId="{A06157AE-F76E-4A0C-AFA4-6C4F31821629}" destId="{0BF68679-AD05-4E80-8C9F-4DD6B8BBFC48}" srcOrd="0" destOrd="0" presId="urn:microsoft.com/office/officeart/2018/2/layout/IconLabelDescriptionList"/>
    <dgm:cxn modelId="{E6D7C3F5-8D9A-4513-B9C5-ACEBCD56B880}" type="presOf" srcId="{499F6CAB-6490-482F-B440-BCF6034BC743}" destId="{05A5A0B7-EE3D-43B7-B533-6C66B4169D3B}" srcOrd="0" destOrd="1" presId="urn:microsoft.com/office/officeart/2018/2/layout/IconLabelDescriptionList"/>
    <dgm:cxn modelId="{C29435FA-C3C0-40F3-B031-A3F9EBA3F526}" type="presOf" srcId="{71694349-8D2F-4C91-89D3-C19C40B79C97}" destId="{FFD8F7B7-471A-4EA6-A3EC-F42338BB4785}" srcOrd="0" destOrd="1" presId="urn:microsoft.com/office/officeart/2018/2/layout/IconLabelDescriptionList"/>
    <dgm:cxn modelId="{75A0C2FD-A10B-438E-B733-D8AF238C56C6}" srcId="{5B02616A-EB4F-4599-8A4E-1B2CF4D7633B}" destId="{499F6CAB-6490-482F-B440-BCF6034BC743}" srcOrd="1" destOrd="0" parTransId="{7A2C47D3-6358-4DDA-A2A2-68B6849D8D60}" sibTransId="{B8A7B27B-7A00-4DE5-B7FD-B44998D44A8E}"/>
    <dgm:cxn modelId="{273A6D42-B8F0-44AE-BD84-BB224FCBA0BD}" type="presParOf" srcId="{2DC5C547-9DC3-4894-8741-D991CB028F8C}" destId="{83D20EF2-4D6F-4327-9E51-736FB93E0AB6}" srcOrd="0" destOrd="0" presId="urn:microsoft.com/office/officeart/2018/2/layout/IconLabelDescriptionList"/>
    <dgm:cxn modelId="{ADD7E529-35C2-4522-8053-4C428824F0EB}" type="presParOf" srcId="{83D20EF2-4D6F-4327-9E51-736FB93E0AB6}" destId="{2A8C9391-8A4D-4989-BE5E-10E39C1F5DC8}" srcOrd="0" destOrd="0" presId="urn:microsoft.com/office/officeart/2018/2/layout/IconLabelDescriptionList"/>
    <dgm:cxn modelId="{83CAF4D5-7105-42F8-88DF-8DE92C3C5166}" type="presParOf" srcId="{83D20EF2-4D6F-4327-9E51-736FB93E0AB6}" destId="{903403A9-D48A-414D-B820-7092EEA6731E}" srcOrd="1" destOrd="0" presId="urn:microsoft.com/office/officeart/2018/2/layout/IconLabelDescriptionList"/>
    <dgm:cxn modelId="{E93D319E-98F0-467B-A73D-9A6B7A52A33C}" type="presParOf" srcId="{83D20EF2-4D6F-4327-9E51-736FB93E0AB6}" destId="{A2FAA788-5047-4188-AF10-1CD86AAB5F05}" srcOrd="2" destOrd="0" presId="urn:microsoft.com/office/officeart/2018/2/layout/IconLabelDescriptionList"/>
    <dgm:cxn modelId="{D57BA83E-C6F2-4E06-A27F-CAF7E5992808}" type="presParOf" srcId="{83D20EF2-4D6F-4327-9E51-736FB93E0AB6}" destId="{1BD665D5-94BD-46DB-9236-E58AA93B333C}" srcOrd="3" destOrd="0" presId="urn:microsoft.com/office/officeart/2018/2/layout/IconLabelDescriptionList"/>
    <dgm:cxn modelId="{B013FE42-3BB7-4AA1-9DD5-719BA9044B2F}" type="presParOf" srcId="{83D20EF2-4D6F-4327-9E51-736FB93E0AB6}" destId="{31E83494-B7E5-4714-B0B5-06753DC318DF}" srcOrd="4" destOrd="0" presId="urn:microsoft.com/office/officeart/2018/2/layout/IconLabelDescriptionList"/>
    <dgm:cxn modelId="{0347DF02-000F-410F-9ABB-3799D07492A1}" type="presParOf" srcId="{2DC5C547-9DC3-4894-8741-D991CB028F8C}" destId="{CAC79F1F-9726-4834-BA7C-232C03107651}" srcOrd="1" destOrd="0" presId="urn:microsoft.com/office/officeart/2018/2/layout/IconLabelDescriptionList"/>
    <dgm:cxn modelId="{50CCFC6B-3891-4F75-B677-3FB677B3E300}" type="presParOf" srcId="{2DC5C547-9DC3-4894-8741-D991CB028F8C}" destId="{B93092DE-F412-4B96-9CC1-293B7A89BF48}" srcOrd="2" destOrd="0" presId="urn:microsoft.com/office/officeart/2018/2/layout/IconLabelDescriptionList"/>
    <dgm:cxn modelId="{E558C6AD-633E-4431-9C34-D48F28ABD5B5}" type="presParOf" srcId="{B93092DE-F412-4B96-9CC1-293B7A89BF48}" destId="{52465A9E-0F2B-4DF9-9EB5-35F7356DFDE8}" srcOrd="0" destOrd="0" presId="urn:microsoft.com/office/officeart/2018/2/layout/IconLabelDescriptionList"/>
    <dgm:cxn modelId="{9A9EE2A2-DC5B-49C5-9DAD-EFBD8445FC1C}" type="presParOf" srcId="{B93092DE-F412-4B96-9CC1-293B7A89BF48}" destId="{4CB7042B-089E-4AF9-A38C-7723A07245A3}" srcOrd="1" destOrd="0" presId="urn:microsoft.com/office/officeart/2018/2/layout/IconLabelDescriptionList"/>
    <dgm:cxn modelId="{0158CCF8-91E0-40FC-8DDF-9FBF17D3282E}" type="presParOf" srcId="{B93092DE-F412-4B96-9CC1-293B7A89BF48}" destId="{FFE1DFEF-0132-4E84-8260-A4C911169607}" srcOrd="2" destOrd="0" presId="urn:microsoft.com/office/officeart/2018/2/layout/IconLabelDescriptionList"/>
    <dgm:cxn modelId="{F109C865-7035-4E3F-8742-193ABD7ECDB4}" type="presParOf" srcId="{B93092DE-F412-4B96-9CC1-293B7A89BF48}" destId="{9B192948-FAD9-404D-95FE-47E9C844D74E}" srcOrd="3" destOrd="0" presId="urn:microsoft.com/office/officeart/2018/2/layout/IconLabelDescriptionList"/>
    <dgm:cxn modelId="{D162682A-71CA-4409-A670-95B339E03C4B}" type="presParOf" srcId="{B93092DE-F412-4B96-9CC1-293B7A89BF48}" destId="{05A5A0B7-EE3D-43B7-B533-6C66B4169D3B}" srcOrd="4" destOrd="0" presId="urn:microsoft.com/office/officeart/2018/2/layout/IconLabelDescriptionList"/>
    <dgm:cxn modelId="{93971FB7-C75D-4CE5-A871-CA1207C20840}" type="presParOf" srcId="{2DC5C547-9DC3-4894-8741-D991CB028F8C}" destId="{A6A2BE26-9E36-42E8-8E21-F2B802453B7C}" srcOrd="3" destOrd="0" presId="urn:microsoft.com/office/officeart/2018/2/layout/IconLabelDescriptionList"/>
    <dgm:cxn modelId="{835E1636-8EF3-43B5-BF7B-12BF541A0E4B}" type="presParOf" srcId="{2DC5C547-9DC3-4894-8741-D991CB028F8C}" destId="{1D57E3E7-352E-4519-A0CE-FAEB2D2FBF55}" srcOrd="4" destOrd="0" presId="urn:microsoft.com/office/officeart/2018/2/layout/IconLabelDescriptionList"/>
    <dgm:cxn modelId="{8E0CDD58-29FB-4971-ADE4-87BA9061C09F}" type="presParOf" srcId="{1D57E3E7-352E-4519-A0CE-FAEB2D2FBF55}" destId="{6B9C52E6-3D7B-45F2-84A3-0F68FC48CDD7}" srcOrd="0" destOrd="0" presId="urn:microsoft.com/office/officeart/2018/2/layout/IconLabelDescriptionList"/>
    <dgm:cxn modelId="{12543D87-703F-4801-9414-3BF578B4FD8C}" type="presParOf" srcId="{1D57E3E7-352E-4519-A0CE-FAEB2D2FBF55}" destId="{4DA4A15D-0766-4AA5-B6C6-2FEDE95A63C7}" srcOrd="1" destOrd="0" presId="urn:microsoft.com/office/officeart/2018/2/layout/IconLabelDescriptionList"/>
    <dgm:cxn modelId="{6D31C1E2-9B7B-4567-A5B0-56961E3C030B}" type="presParOf" srcId="{1D57E3E7-352E-4519-A0CE-FAEB2D2FBF55}" destId="{DD107B27-4BC3-42E5-921A-3F87DA0F7DB8}" srcOrd="2" destOrd="0" presId="urn:microsoft.com/office/officeart/2018/2/layout/IconLabelDescriptionList"/>
    <dgm:cxn modelId="{6A3CB85F-7F32-44FC-96EC-DB6C1100FC07}" type="presParOf" srcId="{1D57E3E7-352E-4519-A0CE-FAEB2D2FBF55}" destId="{E944B21F-25FD-43B5-904E-7ADEF1913013}" srcOrd="3" destOrd="0" presId="urn:microsoft.com/office/officeart/2018/2/layout/IconLabelDescriptionList"/>
    <dgm:cxn modelId="{9F5D61CD-3896-4247-B6E3-824D53D66983}" type="presParOf" srcId="{1D57E3E7-352E-4519-A0CE-FAEB2D2FBF55}" destId="{979011B6-DBA5-4F2C-8A42-F18CF8732667}" srcOrd="4" destOrd="0" presId="urn:microsoft.com/office/officeart/2018/2/layout/IconLabelDescriptionList"/>
    <dgm:cxn modelId="{CCF5295E-6178-414E-A523-5A63098412A3}" type="presParOf" srcId="{2DC5C547-9DC3-4894-8741-D991CB028F8C}" destId="{E1373614-BF62-4795-878F-211FB0243086}" srcOrd="5" destOrd="0" presId="urn:microsoft.com/office/officeart/2018/2/layout/IconLabelDescriptionList"/>
    <dgm:cxn modelId="{AEF27122-0C2A-4C84-B912-67E0F554B65C}" type="presParOf" srcId="{2DC5C547-9DC3-4894-8741-D991CB028F8C}" destId="{81CAD886-68DF-4073-A490-2570B3C53C19}" srcOrd="6" destOrd="0" presId="urn:microsoft.com/office/officeart/2018/2/layout/IconLabelDescriptionList"/>
    <dgm:cxn modelId="{FCBA1DB1-D067-4B31-963B-1AA9199B78D5}" type="presParOf" srcId="{81CAD886-68DF-4073-A490-2570B3C53C19}" destId="{2839B531-FC43-4BD4-B072-EA8238C06A30}" srcOrd="0" destOrd="0" presId="urn:microsoft.com/office/officeart/2018/2/layout/IconLabelDescriptionList"/>
    <dgm:cxn modelId="{8C8B0762-4B28-4ADF-A8CD-831DBCCF2050}" type="presParOf" srcId="{81CAD886-68DF-4073-A490-2570B3C53C19}" destId="{B161BC05-5A60-40E9-8482-FE21C57A30BC}" srcOrd="1" destOrd="0" presId="urn:microsoft.com/office/officeart/2018/2/layout/IconLabelDescriptionList"/>
    <dgm:cxn modelId="{889207C3-7327-4AC7-9CA0-E0E0A156612A}" type="presParOf" srcId="{81CAD886-68DF-4073-A490-2570B3C53C19}" destId="{5FEF056C-3A22-49D3-92DF-12AC6BC77526}" srcOrd="2" destOrd="0" presId="urn:microsoft.com/office/officeart/2018/2/layout/IconLabelDescriptionList"/>
    <dgm:cxn modelId="{A8B9B251-1440-47E6-8268-54C1B18DC023}" type="presParOf" srcId="{81CAD886-68DF-4073-A490-2570B3C53C19}" destId="{27C143A8-EF53-4B2C-887E-110A9C96A67B}" srcOrd="3" destOrd="0" presId="urn:microsoft.com/office/officeart/2018/2/layout/IconLabelDescriptionList"/>
    <dgm:cxn modelId="{0F1D2579-92CC-4FFC-B275-4BFF16834808}" type="presParOf" srcId="{81CAD886-68DF-4073-A490-2570B3C53C19}" destId="{0BF68679-AD05-4E80-8C9F-4DD6B8BBFC48}" srcOrd="4" destOrd="0" presId="urn:microsoft.com/office/officeart/2018/2/layout/IconLabelDescriptionList"/>
    <dgm:cxn modelId="{D39E6CA5-6FDB-44BE-B1C8-956BDA3F9423}" type="presParOf" srcId="{2DC5C547-9DC3-4894-8741-D991CB028F8C}" destId="{5C608450-9686-4AA5-9949-409E213B9D97}" srcOrd="7" destOrd="0" presId="urn:microsoft.com/office/officeart/2018/2/layout/IconLabelDescriptionList"/>
    <dgm:cxn modelId="{A688A063-0D3E-42AF-B993-C20BA8E0C05B}" type="presParOf" srcId="{2DC5C547-9DC3-4894-8741-D991CB028F8C}" destId="{A78B9B76-85FA-44FB-85FA-EB41C9072006}" srcOrd="8" destOrd="0" presId="urn:microsoft.com/office/officeart/2018/2/layout/IconLabelDescriptionList"/>
    <dgm:cxn modelId="{C7254B24-59E0-4CC2-9EAE-4213ADCA054A}" type="presParOf" srcId="{A78B9B76-85FA-44FB-85FA-EB41C9072006}" destId="{BBFFE264-C60A-4423-A08C-26E4B13EE1E0}" srcOrd="0" destOrd="0" presId="urn:microsoft.com/office/officeart/2018/2/layout/IconLabelDescriptionList"/>
    <dgm:cxn modelId="{CB694E42-9397-48BC-8929-BC928727F6C5}" type="presParOf" srcId="{A78B9B76-85FA-44FB-85FA-EB41C9072006}" destId="{AA05BA24-AA1C-47DE-A96D-CDC54DCAEAD1}" srcOrd="1" destOrd="0" presId="urn:microsoft.com/office/officeart/2018/2/layout/IconLabelDescriptionList"/>
    <dgm:cxn modelId="{7E9FB148-E396-4780-999E-3CF09134FD50}" type="presParOf" srcId="{A78B9B76-85FA-44FB-85FA-EB41C9072006}" destId="{0CD29476-6DF3-4F3A-BAE8-85A3C3D7DB8E}" srcOrd="2" destOrd="0" presId="urn:microsoft.com/office/officeart/2018/2/layout/IconLabelDescriptionList"/>
    <dgm:cxn modelId="{B025DA38-6DA8-4953-8B5B-2A77156BBBF2}" type="presParOf" srcId="{A78B9B76-85FA-44FB-85FA-EB41C9072006}" destId="{3FC1CCB6-CB83-4CA5-99C9-37D68EE434AC}" srcOrd="3" destOrd="0" presId="urn:microsoft.com/office/officeart/2018/2/layout/IconLabelDescriptionList"/>
    <dgm:cxn modelId="{E925ED45-6924-46F9-AD5E-4967E8235547}" type="presParOf" srcId="{A78B9B76-85FA-44FB-85FA-EB41C9072006}" destId="{8930B6E7-0F66-42AA-A737-90A06A2AA675}" srcOrd="4" destOrd="0" presId="urn:microsoft.com/office/officeart/2018/2/layout/IconLabelDescriptionList"/>
    <dgm:cxn modelId="{4C1FE7C9-1582-4984-ABDF-B60B97B63096}" type="presParOf" srcId="{2DC5C547-9DC3-4894-8741-D991CB028F8C}" destId="{FC1FBEA6-E871-4AED-91EF-8D444D60B1F1}" srcOrd="9" destOrd="0" presId="urn:microsoft.com/office/officeart/2018/2/layout/IconLabelDescriptionList"/>
    <dgm:cxn modelId="{B25512FB-FCB5-4883-8FC4-F13A3ACE70D2}" type="presParOf" srcId="{2DC5C547-9DC3-4894-8741-D991CB028F8C}" destId="{52A88020-BF83-4404-BF8B-8CF36A4D07BA}" srcOrd="10" destOrd="0" presId="urn:microsoft.com/office/officeart/2018/2/layout/IconLabelDescriptionList"/>
    <dgm:cxn modelId="{76E69B7D-41EE-4927-B6B1-0F82493A10B8}" type="presParOf" srcId="{52A88020-BF83-4404-BF8B-8CF36A4D07BA}" destId="{67CC216D-6201-4FB9-A67B-8E6B2DC47BD1}" srcOrd="0" destOrd="0" presId="urn:microsoft.com/office/officeart/2018/2/layout/IconLabelDescriptionList"/>
    <dgm:cxn modelId="{CAFE7DD5-5FA3-46EF-8649-9A021250862D}" type="presParOf" srcId="{52A88020-BF83-4404-BF8B-8CF36A4D07BA}" destId="{121C922F-56CE-4657-9295-1321960C5CAF}" srcOrd="1" destOrd="0" presId="urn:microsoft.com/office/officeart/2018/2/layout/IconLabelDescriptionList"/>
    <dgm:cxn modelId="{53860C35-DB04-48E4-A4D8-9EEC59B273BB}" type="presParOf" srcId="{52A88020-BF83-4404-BF8B-8CF36A4D07BA}" destId="{5037206C-C50F-4841-AB65-52643FDE92EA}" srcOrd="2" destOrd="0" presId="urn:microsoft.com/office/officeart/2018/2/layout/IconLabelDescriptionList"/>
    <dgm:cxn modelId="{5B00F186-46E3-4AA5-8F2C-C8313E14EBFA}" type="presParOf" srcId="{52A88020-BF83-4404-BF8B-8CF36A4D07BA}" destId="{73D1E2B1-F774-47F3-ACCA-D1B19D2B90DA}" srcOrd="3" destOrd="0" presId="urn:microsoft.com/office/officeart/2018/2/layout/IconLabelDescriptionList"/>
    <dgm:cxn modelId="{EE1D75F8-F68D-45CD-BA52-F51F0EB85039}" type="presParOf" srcId="{52A88020-BF83-4404-BF8B-8CF36A4D07BA}" destId="{FFD8F7B7-471A-4EA6-A3EC-F42338BB4785}" srcOrd="4" destOrd="0" presId="urn:microsoft.com/office/officeart/2018/2/layout/IconLabelDescriptionList"/>
    <dgm:cxn modelId="{237B8911-B7C6-4BD7-9F51-01967A274A67}" type="presParOf" srcId="{2DC5C547-9DC3-4894-8741-D991CB028F8C}" destId="{41057615-3FA7-45B6-A1B3-2C41F61C05C0}" srcOrd="11" destOrd="0" presId="urn:microsoft.com/office/officeart/2018/2/layout/IconLabelDescriptionList"/>
    <dgm:cxn modelId="{7C5B45EB-4911-474E-8351-4DD5B6817CE6}" type="presParOf" srcId="{2DC5C547-9DC3-4894-8741-D991CB028F8C}" destId="{16B0B368-871F-481B-B0A9-D27793CAD3F4}" srcOrd="12" destOrd="0" presId="urn:microsoft.com/office/officeart/2018/2/layout/IconLabelDescriptionList"/>
    <dgm:cxn modelId="{0F1CA65C-D049-461D-8B55-9210494308F6}" type="presParOf" srcId="{16B0B368-871F-481B-B0A9-D27793CAD3F4}" destId="{ADEEB822-9E98-4E1A-83A0-9F206C587C02}" srcOrd="0" destOrd="0" presId="urn:microsoft.com/office/officeart/2018/2/layout/IconLabelDescriptionList"/>
    <dgm:cxn modelId="{D7B930D2-3F9D-4639-A3AE-F44D6AEB7F14}" type="presParOf" srcId="{16B0B368-871F-481B-B0A9-D27793CAD3F4}" destId="{9988AA6B-958A-4F0F-A822-6321E8C5707F}" srcOrd="1" destOrd="0" presId="urn:microsoft.com/office/officeart/2018/2/layout/IconLabelDescriptionList"/>
    <dgm:cxn modelId="{1441A6C4-56CF-47C5-B522-82F79BBE0B92}" type="presParOf" srcId="{16B0B368-871F-481B-B0A9-D27793CAD3F4}" destId="{CF7FD989-0B4D-4268-9395-E8A8C5DC7197}" srcOrd="2" destOrd="0" presId="urn:microsoft.com/office/officeart/2018/2/layout/IconLabelDescriptionList"/>
    <dgm:cxn modelId="{AF37C0C6-A015-4106-84CF-BDBFDD73729D}" type="presParOf" srcId="{16B0B368-871F-481B-B0A9-D27793CAD3F4}" destId="{1E09CD15-C86F-419F-B1E9-3964B013D4E6}" srcOrd="3" destOrd="0" presId="urn:microsoft.com/office/officeart/2018/2/layout/IconLabelDescriptionList"/>
    <dgm:cxn modelId="{FC70F4F4-6064-412E-87BA-2091C5038BF0}" type="presParOf" srcId="{16B0B368-871F-481B-B0A9-D27793CAD3F4}" destId="{1E7F62DB-C7D0-43D1-82E4-5E528CDB006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01AFBA-9FDC-4EA6-B1A1-0700D0329CB9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E0D156F-CD0D-4932-BC6E-8AC60152B798}">
      <dgm:prSet/>
      <dgm:spPr/>
      <dgm:t>
        <a:bodyPr/>
        <a:lstStyle/>
        <a:p>
          <a:pPr>
            <a:defRPr b="1"/>
          </a:pPr>
          <a:r>
            <a:rPr lang="en-GB"/>
            <a:t>Improved survival and outcomes</a:t>
          </a:r>
          <a:endParaRPr lang="en-US"/>
        </a:p>
      </dgm:t>
    </dgm:pt>
    <dgm:pt modelId="{51498E72-6C6A-4841-A97B-527455C7E961}" type="parTrans" cxnId="{01972D4D-BEFB-458B-B0B4-2D0355165E84}">
      <dgm:prSet/>
      <dgm:spPr/>
      <dgm:t>
        <a:bodyPr/>
        <a:lstStyle/>
        <a:p>
          <a:endParaRPr lang="en-US"/>
        </a:p>
      </dgm:t>
    </dgm:pt>
    <dgm:pt modelId="{546426C6-1768-48A4-986D-A9ABEF78CB43}" type="sibTrans" cxnId="{01972D4D-BEFB-458B-B0B4-2D0355165E84}">
      <dgm:prSet/>
      <dgm:spPr/>
      <dgm:t>
        <a:bodyPr/>
        <a:lstStyle/>
        <a:p>
          <a:endParaRPr lang="en-US"/>
        </a:p>
      </dgm:t>
    </dgm:pt>
    <dgm:pt modelId="{D70AD3F1-64FC-49EC-9EF1-BC561547405E}">
      <dgm:prSet/>
      <dgm:spPr/>
      <dgm:t>
        <a:bodyPr/>
        <a:lstStyle/>
        <a:p>
          <a:r>
            <a:rPr lang="en-GB"/>
            <a:t>Earlier diagnosis through screening and awareness</a:t>
          </a:r>
          <a:endParaRPr lang="en-US"/>
        </a:p>
      </dgm:t>
    </dgm:pt>
    <dgm:pt modelId="{8D034DCE-9D5C-4D55-98E9-CD7D19A5523A}" type="parTrans" cxnId="{247048F2-996C-4721-8B73-3D3B83E863CF}">
      <dgm:prSet/>
      <dgm:spPr/>
      <dgm:t>
        <a:bodyPr/>
        <a:lstStyle/>
        <a:p>
          <a:endParaRPr lang="en-US"/>
        </a:p>
      </dgm:t>
    </dgm:pt>
    <dgm:pt modelId="{5BDB8E5B-59F9-4D05-8A68-C71F221FCCD0}" type="sibTrans" cxnId="{247048F2-996C-4721-8B73-3D3B83E863CF}">
      <dgm:prSet/>
      <dgm:spPr/>
      <dgm:t>
        <a:bodyPr/>
        <a:lstStyle/>
        <a:p>
          <a:endParaRPr lang="en-US"/>
        </a:p>
      </dgm:t>
    </dgm:pt>
    <dgm:pt modelId="{1115CFF3-B782-4497-8000-C2CF439D560D}">
      <dgm:prSet/>
      <dgm:spPr/>
      <dgm:t>
        <a:bodyPr/>
        <a:lstStyle/>
        <a:p>
          <a:r>
            <a:rPr lang="en-GB"/>
            <a:t>Better surgical techniques</a:t>
          </a:r>
          <a:endParaRPr lang="en-US"/>
        </a:p>
      </dgm:t>
    </dgm:pt>
    <dgm:pt modelId="{62A3291F-EEAD-4659-9BA0-008179D1FED8}" type="parTrans" cxnId="{1B032C57-7B10-495D-BADD-F05AEF07C859}">
      <dgm:prSet/>
      <dgm:spPr/>
      <dgm:t>
        <a:bodyPr/>
        <a:lstStyle/>
        <a:p>
          <a:endParaRPr lang="en-US"/>
        </a:p>
      </dgm:t>
    </dgm:pt>
    <dgm:pt modelId="{A3094112-64B9-4348-8E9E-0963A0079B25}" type="sibTrans" cxnId="{1B032C57-7B10-495D-BADD-F05AEF07C859}">
      <dgm:prSet/>
      <dgm:spPr/>
      <dgm:t>
        <a:bodyPr/>
        <a:lstStyle/>
        <a:p>
          <a:endParaRPr lang="en-US"/>
        </a:p>
      </dgm:t>
    </dgm:pt>
    <dgm:pt modelId="{5B5C1803-C262-4967-BF41-4BB6D6A117CD}">
      <dgm:prSet/>
      <dgm:spPr/>
      <dgm:t>
        <a:bodyPr/>
        <a:lstStyle/>
        <a:p>
          <a:r>
            <a:rPr lang="en-GB"/>
            <a:t>More effective chemotherapy and radiotherapy </a:t>
          </a:r>
          <a:endParaRPr lang="en-US"/>
        </a:p>
      </dgm:t>
    </dgm:pt>
    <dgm:pt modelId="{72A94D24-53B1-4E62-842A-D1FD465F56E9}" type="parTrans" cxnId="{83D6457E-7089-4A54-8F38-12349E5F488A}">
      <dgm:prSet/>
      <dgm:spPr/>
      <dgm:t>
        <a:bodyPr/>
        <a:lstStyle/>
        <a:p>
          <a:endParaRPr lang="en-US"/>
        </a:p>
      </dgm:t>
    </dgm:pt>
    <dgm:pt modelId="{E01905CB-603E-4325-9289-FCE601F2BC99}" type="sibTrans" cxnId="{83D6457E-7089-4A54-8F38-12349E5F488A}">
      <dgm:prSet/>
      <dgm:spPr/>
      <dgm:t>
        <a:bodyPr/>
        <a:lstStyle/>
        <a:p>
          <a:endParaRPr lang="en-US"/>
        </a:p>
      </dgm:t>
    </dgm:pt>
    <dgm:pt modelId="{986F8BC9-8A04-44A3-8025-628B2E16DD9A}">
      <dgm:prSet/>
      <dgm:spPr/>
      <dgm:t>
        <a:bodyPr/>
        <a:lstStyle/>
        <a:p>
          <a:r>
            <a:rPr lang="en-GB"/>
            <a:t>Many patients are cured or live much longer than in the past </a:t>
          </a:r>
          <a:endParaRPr lang="en-US"/>
        </a:p>
      </dgm:t>
    </dgm:pt>
    <dgm:pt modelId="{BCB46E59-9725-42FD-8830-3A0981483290}" type="parTrans" cxnId="{BD28C9FE-AC1D-4146-BF44-33BB83DFCF22}">
      <dgm:prSet/>
      <dgm:spPr/>
      <dgm:t>
        <a:bodyPr/>
        <a:lstStyle/>
        <a:p>
          <a:endParaRPr lang="en-US"/>
        </a:p>
      </dgm:t>
    </dgm:pt>
    <dgm:pt modelId="{D3356DB4-4E60-4090-B53F-93B0A5739424}" type="sibTrans" cxnId="{BD28C9FE-AC1D-4146-BF44-33BB83DFCF22}">
      <dgm:prSet/>
      <dgm:spPr/>
      <dgm:t>
        <a:bodyPr/>
        <a:lstStyle/>
        <a:p>
          <a:endParaRPr lang="en-US"/>
        </a:p>
      </dgm:t>
    </dgm:pt>
    <dgm:pt modelId="{1E1625B5-7B5C-457D-BF3E-3E91D84D5007}">
      <dgm:prSet/>
      <dgm:spPr/>
      <dgm:t>
        <a:bodyPr/>
        <a:lstStyle/>
        <a:p>
          <a:pPr>
            <a:defRPr b="1"/>
          </a:pPr>
          <a:r>
            <a:rPr lang="en-GB"/>
            <a:t>Safer and more precise surgery </a:t>
          </a:r>
          <a:endParaRPr lang="en-US"/>
        </a:p>
      </dgm:t>
    </dgm:pt>
    <dgm:pt modelId="{E13C437E-11A2-4E2A-85CC-1321889ADC66}" type="parTrans" cxnId="{7B852C05-7E70-460A-B44C-FF04D29E5B58}">
      <dgm:prSet/>
      <dgm:spPr/>
      <dgm:t>
        <a:bodyPr/>
        <a:lstStyle/>
        <a:p>
          <a:endParaRPr lang="en-US"/>
        </a:p>
      </dgm:t>
    </dgm:pt>
    <dgm:pt modelId="{CD9F7D08-9F08-49BC-BB43-52F896DC666F}" type="sibTrans" cxnId="{7B852C05-7E70-460A-B44C-FF04D29E5B58}">
      <dgm:prSet/>
      <dgm:spPr/>
      <dgm:t>
        <a:bodyPr/>
        <a:lstStyle/>
        <a:p>
          <a:endParaRPr lang="en-US"/>
        </a:p>
      </dgm:t>
    </dgm:pt>
    <dgm:pt modelId="{8A16C7C5-9B59-4734-ACEA-379AFE3FE591}">
      <dgm:prSet/>
      <dgm:spPr/>
      <dgm:t>
        <a:bodyPr/>
        <a:lstStyle/>
        <a:p>
          <a:r>
            <a:rPr lang="en-GB"/>
            <a:t>Improved managing and planning</a:t>
          </a:r>
          <a:endParaRPr lang="en-US"/>
        </a:p>
      </dgm:t>
    </dgm:pt>
    <dgm:pt modelId="{0BAF3939-7591-441E-9A7A-C0A463907EBC}" type="parTrans" cxnId="{001289E1-4191-4EF4-BD0E-16EEBFDD60A9}">
      <dgm:prSet/>
      <dgm:spPr/>
      <dgm:t>
        <a:bodyPr/>
        <a:lstStyle/>
        <a:p>
          <a:endParaRPr lang="en-US"/>
        </a:p>
      </dgm:t>
    </dgm:pt>
    <dgm:pt modelId="{A4A7968D-98E2-4367-B302-1BC71EC6B468}" type="sibTrans" cxnId="{001289E1-4191-4EF4-BD0E-16EEBFDD60A9}">
      <dgm:prSet/>
      <dgm:spPr/>
      <dgm:t>
        <a:bodyPr/>
        <a:lstStyle/>
        <a:p>
          <a:endParaRPr lang="en-US"/>
        </a:p>
      </dgm:t>
    </dgm:pt>
    <dgm:pt modelId="{667F2080-9980-4BFE-B021-530CC5DC3784}">
      <dgm:prSet/>
      <dgm:spPr/>
      <dgm:t>
        <a:bodyPr/>
        <a:lstStyle/>
        <a:p>
          <a:r>
            <a:rPr lang="en-GB"/>
            <a:t>Minimally invasive and robotic surgery </a:t>
          </a:r>
          <a:endParaRPr lang="en-US"/>
        </a:p>
      </dgm:t>
    </dgm:pt>
    <dgm:pt modelId="{329E488F-C90A-4FC2-9D4E-BE25EA030CE4}" type="parTrans" cxnId="{5D9B3F78-E96C-4AEF-83AC-6D4268F42B5A}">
      <dgm:prSet/>
      <dgm:spPr/>
      <dgm:t>
        <a:bodyPr/>
        <a:lstStyle/>
        <a:p>
          <a:endParaRPr lang="en-US"/>
        </a:p>
      </dgm:t>
    </dgm:pt>
    <dgm:pt modelId="{A46F2A5E-1A4B-455C-AED1-C7364789B229}" type="sibTrans" cxnId="{5D9B3F78-E96C-4AEF-83AC-6D4268F42B5A}">
      <dgm:prSet/>
      <dgm:spPr/>
      <dgm:t>
        <a:bodyPr/>
        <a:lstStyle/>
        <a:p>
          <a:endParaRPr lang="en-US"/>
        </a:p>
      </dgm:t>
    </dgm:pt>
    <dgm:pt modelId="{C56A77D8-50A6-451D-8D58-E0E0F0CDD1B3}">
      <dgm:prSet/>
      <dgm:spPr/>
      <dgm:t>
        <a:bodyPr/>
        <a:lstStyle/>
        <a:p>
          <a:r>
            <a:rPr lang="en-GB"/>
            <a:t>New technologies </a:t>
          </a:r>
          <a:endParaRPr lang="en-US"/>
        </a:p>
      </dgm:t>
    </dgm:pt>
    <dgm:pt modelId="{0BA5FD7B-BAC0-4BFD-B26D-E7EE854DF5AF}" type="parTrans" cxnId="{98AF336B-6F6D-44EE-A48E-182D20C74D30}">
      <dgm:prSet/>
      <dgm:spPr/>
      <dgm:t>
        <a:bodyPr/>
        <a:lstStyle/>
        <a:p>
          <a:endParaRPr lang="en-US"/>
        </a:p>
      </dgm:t>
    </dgm:pt>
    <dgm:pt modelId="{E4C86860-DCA3-4993-8594-994E968DEAFC}" type="sibTrans" cxnId="{98AF336B-6F6D-44EE-A48E-182D20C74D30}">
      <dgm:prSet/>
      <dgm:spPr/>
      <dgm:t>
        <a:bodyPr/>
        <a:lstStyle/>
        <a:p>
          <a:endParaRPr lang="en-US"/>
        </a:p>
      </dgm:t>
    </dgm:pt>
    <dgm:pt modelId="{F7514B4C-BB9B-4924-94EC-5A31B03C7741}">
      <dgm:prSet/>
      <dgm:spPr/>
      <dgm:t>
        <a:bodyPr/>
        <a:lstStyle/>
        <a:p>
          <a:r>
            <a:rPr lang="en-GB"/>
            <a:t>Better surgical education – simulation </a:t>
          </a:r>
          <a:endParaRPr lang="en-US"/>
        </a:p>
      </dgm:t>
    </dgm:pt>
    <dgm:pt modelId="{E047CF12-89A7-4320-BE56-9A132285BF4D}" type="parTrans" cxnId="{78B0EE9D-1AD3-4D1E-9FE4-71C915CBA05A}">
      <dgm:prSet/>
      <dgm:spPr/>
      <dgm:t>
        <a:bodyPr/>
        <a:lstStyle/>
        <a:p>
          <a:endParaRPr lang="en-US"/>
        </a:p>
      </dgm:t>
    </dgm:pt>
    <dgm:pt modelId="{DAC82AB9-4525-4138-B3D3-2D5DFA07FCDB}" type="sibTrans" cxnId="{78B0EE9D-1AD3-4D1E-9FE4-71C915CBA05A}">
      <dgm:prSet/>
      <dgm:spPr/>
      <dgm:t>
        <a:bodyPr/>
        <a:lstStyle/>
        <a:p>
          <a:endParaRPr lang="en-US"/>
        </a:p>
      </dgm:t>
    </dgm:pt>
    <dgm:pt modelId="{CF04A25A-A436-4A69-89D2-9053845B99BF}">
      <dgm:prSet/>
      <dgm:spPr/>
      <dgm:t>
        <a:bodyPr/>
        <a:lstStyle/>
        <a:p>
          <a:pPr>
            <a:defRPr b="1"/>
          </a:pPr>
          <a:r>
            <a:rPr lang="en-GB"/>
            <a:t>Personalised treatment plans </a:t>
          </a:r>
          <a:endParaRPr lang="en-US"/>
        </a:p>
      </dgm:t>
    </dgm:pt>
    <dgm:pt modelId="{AD9AD7F9-E616-4334-B9C0-3DE62D638122}" type="parTrans" cxnId="{0EE8B909-0AE4-4BAF-B634-22875604E0A9}">
      <dgm:prSet/>
      <dgm:spPr/>
      <dgm:t>
        <a:bodyPr/>
        <a:lstStyle/>
        <a:p>
          <a:endParaRPr lang="en-US"/>
        </a:p>
      </dgm:t>
    </dgm:pt>
    <dgm:pt modelId="{B27DDEF5-4E01-4409-9480-B7E5AC79464B}" type="sibTrans" cxnId="{0EE8B909-0AE4-4BAF-B634-22875604E0A9}">
      <dgm:prSet/>
      <dgm:spPr/>
      <dgm:t>
        <a:bodyPr/>
        <a:lstStyle/>
        <a:p>
          <a:endParaRPr lang="en-US"/>
        </a:p>
      </dgm:t>
    </dgm:pt>
    <dgm:pt modelId="{F533E676-18F8-44A5-B7F1-7A0F18EB0708}">
      <dgm:prSet/>
      <dgm:spPr/>
      <dgm:t>
        <a:bodyPr/>
        <a:lstStyle/>
        <a:p>
          <a:r>
            <a:rPr lang="en-GB"/>
            <a:t>Treatment tailored </a:t>
          </a:r>
          <a:endParaRPr lang="en-US"/>
        </a:p>
      </dgm:t>
    </dgm:pt>
    <dgm:pt modelId="{6F0C25F4-BB8E-458F-9128-09B60152AB26}" type="parTrans" cxnId="{345A9DD1-E646-4E25-B436-0B7CF19B0AFF}">
      <dgm:prSet/>
      <dgm:spPr/>
      <dgm:t>
        <a:bodyPr/>
        <a:lstStyle/>
        <a:p>
          <a:endParaRPr lang="en-US"/>
        </a:p>
      </dgm:t>
    </dgm:pt>
    <dgm:pt modelId="{0B4F1058-A5B8-4AB8-8CBB-991BCE93C9FA}" type="sibTrans" cxnId="{345A9DD1-E646-4E25-B436-0B7CF19B0AFF}">
      <dgm:prSet/>
      <dgm:spPr/>
      <dgm:t>
        <a:bodyPr/>
        <a:lstStyle/>
        <a:p>
          <a:endParaRPr lang="en-US"/>
        </a:p>
      </dgm:t>
    </dgm:pt>
    <dgm:pt modelId="{4A099065-EE98-4DCE-B098-7996BF0201E4}">
      <dgm:prSet/>
      <dgm:spPr/>
      <dgm:t>
        <a:bodyPr/>
        <a:lstStyle/>
        <a:p>
          <a:r>
            <a:rPr lang="en-GB"/>
            <a:t>MDTs </a:t>
          </a:r>
          <a:endParaRPr lang="en-US"/>
        </a:p>
      </dgm:t>
    </dgm:pt>
    <dgm:pt modelId="{6563AAD4-8D0B-4F6D-A069-7FC598588113}" type="parTrans" cxnId="{317B26C0-F8D4-4DAD-87A5-911DE857CD49}">
      <dgm:prSet/>
      <dgm:spPr/>
      <dgm:t>
        <a:bodyPr/>
        <a:lstStyle/>
        <a:p>
          <a:endParaRPr lang="en-US"/>
        </a:p>
      </dgm:t>
    </dgm:pt>
    <dgm:pt modelId="{C27E2792-69D3-4DF0-9800-2180C527E318}" type="sibTrans" cxnId="{317B26C0-F8D4-4DAD-87A5-911DE857CD49}">
      <dgm:prSet/>
      <dgm:spPr/>
      <dgm:t>
        <a:bodyPr/>
        <a:lstStyle/>
        <a:p>
          <a:endParaRPr lang="en-US"/>
        </a:p>
      </dgm:t>
    </dgm:pt>
    <dgm:pt modelId="{8CB0749E-91CA-47EB-879F-20CA2C9EEDF2}">
      <dgm:prSet/>
      <dgm:spPr/>
      <dgm:t>
        <a:bodyPr/>
        <a:lstStyle/>
        <a:p>
          <a:r>
            <a:rPr lang="en-GB"/>
            <a:t>Patients are increasingly involved in choices</a:t>
          </a:r>
          <a:endParaRPr lang="en-US"/>
        </a:p>
      </dgm:t>
    </dgm:pt>
    <dgm:pt modelId="{D07DA1CA-A57A-4985-BB4B-DB053CB3B569}" type="parTrans" cxnId="{1F3408D9-64E8-4A2F-AE49-227172407FB1}">
      <dgm:prSet/>
      <dgm:spPr/>
      <dgm:t>
        <a:bodyPr/>
        <a:lstStyle/>
        <a:p>
          <a:endParaRPr lang="en-US"/>
        </a:p>
      </dgm:t>
    </dgm:pt>
    <dgm:pt modelId="{C47B210F-8A19-4124-9BD1-238E64E650FC}" type="sibTrans" cxnId="{1F3408D9-64E8-4A2F-AE49-227172407FB1}">
      <dgm:prSet/>
      <dgm:spPr/>
      <dgm:t>
        <a:bodyPr/>
        <a:lstStyle/>
        <a:p>
          <a:endParaRPr lang="en-US"/>
        </a:p>
      </dgm:t>
    </dgm:pt>
    <dgm:pt modelId="{AFEB4EE7-868A-46B0-8406-65A85602E4B0}">
      <dgm:prSet/>
      <dgm:spPr/>
      <dgm:t>
        <a:bodyPr/>
        <a:lstStyle/>
        <a:p>
          <a:pPr>
            <a:defRPr b="1"/>
          </a:pPr>
          <a:r>
            <a:rPr lang="en-GB"/>
            <a:t>Advances in follow up and support</a:t>
          </a:r>
          <a:endParaRPr lang="en-US"/>
        </a:p>
      </dgm:t>
    </dgm:pt>
    <dgm:pt modelId="{D31F30C2-7673-4562-AFCB-E8A3C7FB9D6C}" type="parTrans" cxnId="{4525C146-0A39-4169-885C-27717148EC1B}">
      <dgm:prSet/>
      <dgm:spPr/>
      <dgm:t>
        <a:bodyPr/>
        <a:lstStyle/>
        <a:p>
          <a:endParaRPr lang="en-US"/>
        </a:p>
      </dgm:t>
    </dgm:pt>
    <dgm:pt modelId="{9BC1B06F-7E1E-4F1F-8724-DAB1F7DB891F}" type="sibTrans" cxnId="{4525C146-0A39-4169-885C-27717148EC1B}">
      <dgm:prSet/>
      <dgm:spPr/>
      <dgm:t>
        <a:bodyPr/>
        <a:lstStyle/>
        <a:p>
          <a:endParaRPr lang="en-US"/>
        </a:p>
      </dgm:t>
    </dgm:pt>
    <dgm:pt modelId="{F5A52478-B0CB-485A-BCA7-8169D792076E}">
      <dgm:prSet/>
      <dgm:spPr/>
      <dgm:t>
        <a:bodyPr/>
        <a:lstStyle/>
        <a:p>
          <a:r>
            <a:rPr lang="en-GB"/>
            <a:t>Better surveillance</a:t>
          </a:r>
          <a:endParaRPr lang="en-US"/>
        </a:p>
      </dgm:t>
    </dgm:pt>
    <dgm:pt modelId="{C47EF02D-FE66-462D-9BDE-B9762FDAD65E}" type="parTrans" cxnId="{454EC0F4-785A-44FB-81F0-2F8CF46DAB0F}">
      <dgm:prSet/>
      <dgm:spPr/>
      <dgm:t>
        <a:bodyPr/>
        <a:lstStyle/>
        <a:p>
          <a:endParaRPr lang="en-US"/>
        </a:p>
      </dgm:t>
    </dgm:pt>
    <dgm:pt modelId="{473792A2-A246-4970-8F89-40D0B6B31E36}" type="sibTrans" cxnId="{454EC0F4-785A-44FB-81F0-2F8CF46DAB0F}">
      <dgm:prSet/>
      <dgm:spPr/>
      <dgm:t>
        <a:bodyPr/>
        <a:lstStyle/>
        <a:p>
          <a:endParaRPr lang="en-US"/>
        </a:p>
      </dgm:t>
    </dgm:pt>
    <dgm:pt modelId="{92396288-838B-4C38-A024-CB631CF8B46E}">
      <dgm:prSet/>
      <dgm:spPr/>
      <dgm:t>
        <a:bodyPr/>
        <a:lstStyle/>
        <a:p>
          <a:r>
            <a:rPr lang="en-GB"/>
            <a:t>Earlier detection of recurrence </a:t>
          </a:r>
          <a:endParaRPr lang="en-US"/>
        </a:p>
      </dgm:t>
    </dgm:pt>
    <dgm:pt modelId="{F4DF16E7-0C9B-49AE-A0CB-4B42ADE70DBD}" type="parTrans" cxnId="{FEA973AC-13C9-4A69-842D-26C1A611EA67}">
      <dgm:prSet/>
      <dgm:spPr/>
      <dgm:t>
        <a:bodyPr/>
        <a:lstStyle/>
        <a:p>
          <a:endParaRPr lang="en-US"/>
        </a:p>
      </dgm:t>
    </dgm:pt>
    <dgm:pt modelId="{F94A3DD6-C660-4DB0-B722-DA97034E022E}" type="sibTrans" cxnId="{FEA973AC-13C9-4A69-842D-26C1A611EA67}">
      <dgm:prSet/>
      <dgm:spPr/>
      <dgm:t>
        <a:bodyPr/>
        <a:lstStyle/>
        <a:p>
          <a:endParaRPr lang="en-US"/>
        </a:p>
      </dgm:t>
    </dgm:pt>
    <dgm:pt modelId="{A64F9EB2-31CA-4915-8858-DBFE00357620}">
      <dgm:prSet/>
      <dgm:spPr/>
      <dgm:t>
        <a:bodyPr/>
        <a:lstStyle/>
        <a:p>
          <a:r>
            <a:rPr lang="en-GB"/>
            <a:t>Greater recognition of psychological wellbeing </a:t>
          </a:r>
          <a:endParaRPr lang="en-US"/>
        </a:p>
      </dgm:t>
    </dgm:pt>
    <dgm:pt modelId="{5B3ECD15-00FC-48F5-85BA-FF7E24D21C9C}" type="parTrans" cxnId="{238DEC7E-1381-44E0-8A92-351350386961}">
      <dgm:prSet/>
      <dgm:spPr/>
      <dgm:t>
        <a:bodyPr/>
        <a:lstStyle/>
        <a:p>
          <a:endParaRPr lang="en-US"/>
        </a:p>
      </dgm:t>
    </dgm:pt>
    <dgm:pt modelId="{17BF1998-7C68-48C5-88AC-458F455935F2}" type="sibTrans" cxnId="{238DEC7E-1381-44E0-8A92-351350386961}">
      <dgm:prSet/>
      <dgm:spPr/>
      <dgm:t>
        <a:bodyPr/>
        <a:lstStyle/>
        <a:p>
          <a:endParaRPr lang="en-US"/>
        </a:p>
      </dgm:t>
    </dgm:pt>
    <dgm:pt modelId="{3C653E17-1E45-4D6D-BC2D-29B65E69ECDF}">
      <dgm:prSet/>
      <dgm:spPr/>
      <dgm:t>
        <a:bodyPr/>
        <a:lstStyle/>
        <a:p>
          <a:pPr>
            <a:defRPr b="1"/>
          </a:pPr>
          <a:r>
            <a:rPr lang="en-GB"/>
            <a:t>Research and future therapies</a:t>
          </a:r>
          <a:endParaRPr lang="en-US"/>
        </a:p>
      </dgm:t>
    </dgm:pt>
    <dgm:pt modelId="{B76509F6-61E1-4EC0-B3CF-7F12B18AAD6D}" type="parTrans" cxnId="{BC777B11-EAFF-423D-B541-5BECFA5CEAA5}">
      <dgm:prSet/>
      <dgm:spPr/>
      <dgm:t>
        <a:bodyPr/>
        <a:lstStyle/>
        <a:p>
          <a:endParaRPr lang="en-US"/>
        </a:p>
      </dgm:t>
    </dgm:pt>
    <dgm:pt modelId="{2D3DCE8A-55CF-4421-83A5-BD786C43BD73}" type="sibTrans" cxnId="{BC777B11-EAFF-423D-B541-5BECFA5CEAA5}">
      <dgm:prSet/>
      <dgm:spPr/>
      <dgm:t>
        <a:bodyPr/>
        <a:lstStyle/>
        <a:p>
          <a:endParaRPr lang="en-US"/>
        </a:p>
      </dgm:t>
    </dgm:pt>
    <dgm:pt modelId="{DBC824A9-AAC0-4D5B-8EF7-AF0007859A6C}">
      <dgm:prSet/>
      <dgm:spPr/>
      <dgm:t>
        <a:bodyPr/>
        <a:lstStyle/>
        <a:p>
          <a:r>
            <a:rPr lang="en-GB"/>
            <a:t>Growth of clinical trials </a:t>
          </a:r>
          <a:endParaRPr lang="en-US"/>
        </a:p>
      </dgm:t>
    </dgm:pt>
    <dgm:pt modelId="{AE814B62-9555-43CB-820D-15B761F3494E}" type="parTrans" cxnId="{0526C825-6FF8-4214-BDA8-096C1D655B06}">
      <dgm:prSet/>
      <dgm:spPr/>
      <dgm:t>
        <a:bodyPr/>
        <a:lstStyle/>
        <a:p>
          <a:endParaRPr lang="en-US"/>
        </a:p>
      </dgm:t>
    </dgm:pt>
    <dgm:pt modelId="{AED031D6-5F17-48B4-84AB-F90325B78E92}" type="sibTrans" cxnId="{0526C825-6FF8-4214-BDA8-096C1D655B06}">
      <dgm:prSet/>
      <dgm:spPr/>
      <dgm:t>
        <a:bodyPr/>
        <a:lstStyle/>
        <a:p>
          <a:endParaRPr lang="en-US"/>
        </a:p>
      </dgm:t>
    </dgm:pt>
    <dgm:pt modelId="{C91D0C4E-AF5A-4732-A6F3-2C0C3FEC8F3E}">
      <dgm:prSet/>
      <dgm:spPr/>
      <dgm:t>
        <a:bodyPr/>
        <a:lstStyle/>
        <a:p>
          <a:r>
            <a:rPr lang="en-GB"/>
            <a:t>New technologies </a:t>
          </a:r>
          <a:endParaRPr lang="en-US"/>
        </a:p>
      </dgm:t>
    </dgm:pt>
    <dgm:pt modelId="{EBB5A64A-6E9C-4DF6-A203-F77134435424}" type="parTrans" cxnId="{488DB063-8023-47BC-A362-1452C97D3557}">
      <dgm:prSet/>
      <dgm:spPr/>
      <dgm:t>
        <a:bodyPr/>
        <a:lstStyle/>
        <a:p>
          <a:endParaRPr lang="en-US"/>
        </a:p>
      </dgm:t>
    </dgm:pt>
    <dgm:pt modelId="{19768301-EF9F-462C-A31A-9CAAC4140C09}" type="sibTrans" cxnId="{488DB063-8023-47BC-A362-1452C97D3557}">
      <dgm:prSet/>
      <dgm:spPr/>
      <dgm:t>
        <a:bodyPr/>
        <a:lstStyle/>
        <a:p>
          <a:endParaRPr lang="en-US"/>
        </a:p>
      </dgm:t>
    </dgm:pt>
    <dgm:pt modelId="{8D2FFB51-FB27-4579-A673-C5464552BC96}" type="pres">
      <dgm:prSet presAssocID="{2601AFBA-9FDC-4EA6-B1A1-0700D0329CB9}" presName="root" presStyleCnt="0">
        <dgm:presLayoutVars>
          <dgm:dir/>
          <dgm:resizeHandles val="exact"/>
        </dgm:presLayoutVars>
      </dgm:prSet>
      <dgm:spPr/>
    </dgm:pt>
    <dgm:pt modelId="{9AA5784F-4690-4A90-9278-97ED5EEFBBBF}" type="pres">
      <dgm:prSet presAssocID="{6E0D156F-CD0D-4932-BC6E-8AC60152B798}" presName="compNode" presStyleCnt="0"/>
      <dgm:spPr/>
    </dgm:pt>
    <dgm:pt modelId="{968C5357-DBB6-48C1-B13F-AD9DBCC95D92}" type="pres">
      <dgm:prSet presAssocID="{6E0D156F-CD0D-4932-BC6E-8AC60152B798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77F30F1E-DD15-4CB3-992B-296A9B7321AA}" type="pres">
      <dgm:prSet presAssocID="{6E0D156F-CD0D-4932-BC6E-8AC60152B798}" presName="iconSpace" presStyleCnt="0"/>
      <dgm:spPr/>
    </dgm:pt>
    <dgm:pt modelId="{097E41DB-46B1-4506-AA44-CBA67A900AA5}" type="pres">
      <dgm:prSet presAssocID="{6E0D156F-CD0D-4932-BC6E-8AC60152B798}" presName="parTx" presStyleLbl="revTx" presStyleIdx="0" presStyleCnt="10">
        <dgm:presLayoutVars>
          <dgm:chMax val="0"/>
          <dgm:chPref val="0"/>
        </dgm:presLayoutVars>
      </dgm:prSet>
      <dgm:spPr/>
    </dgm:pt>
    <dgm:pt modelId="{D11E216D-7F55-48B5-A74B-135F4190D0AA}" type="pres">
      <dgm:prSet presAssocID="{6E0D156F-CD0D-4932-BC6E-8AC60152B798}" presName="txSpace" presStyleCnt="0"/>
      <dgm:spPr/>
    </dgm:pt>
    <dgm:pt modelId="{157746DE-6D29-4A48-B20F-703A09FEC672}" type="pres">
      <dgm:prSet presAssocID="{6E0D156F-CD0D-4932-BC6E-8AC60152B798}" presName="desTx" presStyleLbl="revTx" presStyleIdx="1" presStyleCnt="10">
        <dgm:presLayoutVars/>
      </dgm:prSet>
      <dgm:spPr/>
    </dgm:pt>
    <dgm:pt modelId="{4CE6E7EA-0044-4338-ABED-9ACC404A884E}" type="pres">
      <dgm:prSet presAssocID="{546426C6-1768-48A4-986D-A9ABEF78CB43}" presName="sibTrans" presStyleCnt="0"/>
      <dgm:spPr/>
    </dgm:pt>
    <dgm:pt modelId="{57FC224A-3A8B-4BF7-A03B-20DB821A78BF}" type="pres">
      <dgm:prSet presAssocID="{1E1625B5-7B5C-457D-BF3E-3E91D84D5007}" presName="compNode" presStyleCnt="0"/>
      <dgm:spPr/>
    </dgm:pt>
    <dgm:pt modelId="{99C63D4E-288F-4D52-8ABB-6F5ED7F5ECA9}" type="pres">
      <dgm:prSet presAssocID="{1E1625B5-7B5C-457D-BF3E-3E91D84D5007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A83E4B71-5D9D-4066-956E-DABC04F15D34}" type="pres">
      <dgm:prSet presAssocID="{1E1625B5-7B5C-457D-BF3E-3E91D84D5007}" presName="iconSpace" presStyleCnt="0"/>
      <dgm:spPr/>
    </dgm:pt>
    <dgm:pt modelId="{CF4D2A50-6AC6-4142-BE5B-3963467C266B}" type="pres">
      <dgm:prSet presAssocID="{1E1625B5-7B5C-457D-BF3E-3E91D84D5007}" presName="parTx" presStyleLbl="revTx" presStyleIdx="2" presStyleCnt="10">
        <dgm:presLayoutVars>
          <dgm:chMax val="0"/>
          <dgm:chPref val="0"/>
        </dgm:presLayoutVars>
      </dgm:prSet>
      <dgm:spPr/>
    </dgm:pt>
    <dgm:pt modelId="{B8337761-DC9B-46BF-9B27-89139DC937FB}" type="pres">
      <dgm:prSet presAssocID="{1E1625B5-7B5C-457D-BF3E-3E91D84D5007}" presName="txSpace" presStyleCnt="0"/>
      <dgm:spPr/>
    </dgm:pt>
    <dgm:pt modelId="{0C54357A-265D-4367-9824-631C9E532542}" type="pres">
      <dgm:prSet presAssocID="{1E1625B5-7B5C-457D-BF3E-3E91D84D5007}" presName="desTx" presStyleLbl="revTx" presStyleIdx="3" presStyleCnt="10">
        <dgm:presLayoutVars/>
      </dgm:prSet>
      <dgm:spPr/>
    </dgm:pt>
    <dgm:pt modelId="{2A859CB5-5DF7-4B80-AF42-55F68427840D}" type="pres">
      <dgm:prSet presAssocID="{CD9F7D08-9F08-49BC-BB43-52F896DC666F}" presName="sibTrans" presStyleCnt="0"/>
      <dgm:spPr/>
    </dgm:pt>
    <dgm:pt modelId="{48A329C2-460C-4085-AE7D-3036B3828957}" type="pres">
      <dgm:prSet presAssocID="{CF04A25A-A436-4A69-89D2-9053845B99BF}" presName="compNode" presStyleCnt="0"/>
      <dgm:spPr/>
    </dgm:pt>
    <dgm:pt modelId="{588680C4-CD81-406B-B77E-86E1EE6C2D8F}" type="pres">
      <dgm:prSet presAssocID="{CF04A25A-A436-4A69-89D2-9053845B99BF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054590D4-63C7-4F9A-9D09-F7F54A7B0CE0}" type="pres">
      <dgm:prSet presAssocID="{CF04A25A-A436-4A69-89D2-9053845B99BF}" presName="iconSpace" presStyleCnt="0"/>
      <dgm:spPr/>
    </dgm:pt>
    <dgm:pt modelId="{9835D9E9-0939-4E89-B322-714949048EC2}" type="pres">
      <dgm:prSet presAssocID="{CF04A25A-A436-4A69-89D2-9053845B99BF}" presName="parTx" presStyleLbl="revTx" presStyleIdx="4" presStyleCnt="10">
        <dgm:presLayoutVars>
          <dgm:chMax val="0"/>
          <dgm:chPref val="0"/>
        </dgm:presLayoutVars>
      </dgm:prSet>
      <dgm:spPr/>
    </dgm:pt>
    <dgm:pt modelId="{85331BD9-1497-462A-8312-8F84E4ADBDF9}" type="pres">
      <dgm:prSet presAssocID="{CF04A25A-A436-4A69-89D2-9053845B99BF}" presName="txSpace" presStyleCnt="0"/>
      <dgm:spPr/>
    </dgm:pt>
    <dgm:pt modelId="{99007DBF-A954-4E0B-85A4-7760F5FE94D1}" type="pres">
      <dgm:prSet presAssocID="{CF04A25A-A436-4A69-89D2-9053845B99BF}" presName="desTx" presStyleLbl="revTx" presStyleIdx="5" presStyleCnt="10">
        <dgm:presLayoutVars/>
      </dgm:prSet>
      <dgm:spPr/>
    </dgm:pt>
    <dgm:pt modelId="{743C47BD-6AAF-4523-B335-40A01B993548}" type="pres">
      <dgm:prSet presAssocID="{B27DDEF5-4E01-4409-9480-B7E5AC79464B}" presName="sibTrans" presStyleCnt="0"/>
      <dgm:spPr/>
    </dgm:pt>
    <dgm:pt modelId="{8FAA81EF-093B-4DCA-98DB-59056A48A75D}" type="pres">
      <dgm:prSet presAssocID="{AFEB4EE7-868A-46B0-8406-65A85602E4B0}" presName="compNode" presStyleCnt="0"/>
      <dgm:spPr/>
    </dgm:pt>
    <dgm:pt modelId="{D6E4AB63-0C5F-465B-B943-2B8F1F5BF7C3}" type="pres">
      <dgm:prSet presAssocID="{AFEB4EE7-868A-46B0-8406-65A85602E4B0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70C2A07C-6449-4A37-9CF5-39038548D187}" type="pres">
      <dgm:prSet presAssocID="{AFEB4EE7-868A-46B0-8406-65A85602E4B0}" presName="iconSpace" presStyleCnt="0"/>
      <dgm:spPr/>
    </dgm:pt>
    <dgm:pt modelId="{43A2A62B-CBAF-4FAD-BBE6-F9EF2F1ED047}" type="pres">
      <dgm:prSet presAssocID="{AFEB4EE7-868A-46B0-8406-65A85602E4B0}" presName="parTx" presStyleLbl="revTx" presStyleIdx="6" presStyleCnt="10">
        <dgm:presLayoutVars>
          <dgm:chMax val="0"/>
          <dgm:chPref val="0"/>
        </dgm:presLayoutVars>
      </dgm:prSet>
      <dgm:spPr/>
    </dgm:pt>
    <dgm:pt modelId="{20D2B88A-11AD-43C8-ABB5-2A9747FF1EF9}" type="pres">
      <dgm:prSet presAssocID="{AFEB4EE7-868A-46B0-8406-65A85602E4B0}" presName="txSpace" presStyleCnt="0"/>
      <dgm:spPr/>
    </dgm:pt>
    <dgm:pt modelId="{185AA7C1-131D-4478-B26E-F98C14CDED1A}" type="pres">
      <dgm:prSet presAssocID="{AFEB4EE7-868A-46B0-8406-65A85602E4B0}" presName="desTx" presStyleLbl="revTx" presStyleIdx="7" presStyleCnt="10">
        <dgm:presLayoutVars/>
      </dgm:prSet>
      <dgm:spPr/>
    </dgm:pt>
    <dgm:pt modelId="{5D87460F-EF6C-4556-99CB-836C7194DABB}" type="pres">
      <dgm:prSet presAssocID="{9BC1B06F-7E1E-4F1F-8724-DAB1F7DB891F}" presName="sibTrans" presStyleCnt="0"/>
      <dgm:spPr/>
    </dgm:pt>
    <dgm:pt modelId="{047A1FE5-2C39-46BE-BD92-DBB4CB90726D}" type="pres">
      <dgm:prSet presAssocID="{3C653E17-1E45-4D6D-BC2D-29B65E69ECDF}" presName="compNode" presStyleCnt="0"/>
      <dgm:spPr/>
    </dgm:pt>
    <dgm:pt modelId="{B0E0FCC3-4AA5-4B7D-B636-AB6455DBEA1D}" type="pres">
      <dgm:prSet presAssocID="{3C653E17-1E45-4D6D-BC2D-29B65E69ECDF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4FC363EA-CA95-4BB1-82A5-7E0374A61DF8}" type="pres">
      <dgm:prSet presAssocID="{3C653E17-1E45-4D6D-BC2D-29B65E69ECDF}" presName="iconSpace" presStyleCnt="0"/>
      <dgm:spPr/>
    </dgm:pt>
    <dgm:pt modelId="{E78EF391-A4F9-4776-B1E1-B12A117A9242}" type="pres">
      <dgm:prSet presAssocID="{3C653E17-1E45-4D6D-BC2D-29B65E69ECDF}" presName="parTx" presStyleLbl="revTx" presStyleIdx="8" presStyleCnt="10">
        <dgm:presLayoutVars>
          <dgm:chMax val="0"/>
          <dgm:chPref val="0"/>
        </dgm:presLayoutVars>
      </dgm:prSet>
      <dgm:spPr/>
    </dgm:pt>
    <dgm:pt modelId="{B4C2D049-04A5-4D4E-B05B-6AF86AC61844}" type="pres">
      <dgm:prSet presAssocID="{3C653E17-1E45-4D6D-BC2D-29B65E69ECDF}" presName="txSpace" presStyleCnt="0"/>
      <dgm:spPr/>
    </dgm:pt>
    <dgm:pt modelId="{E4DA4E11-D4D2-4BD2-AA6A-B7067224A9C1}" type="pres">
      <dgm:prSet presAssocID="{3C653E17-1E45-4D6D-BC2D-29B65E69ECDF}" presName="desTx" presStyleLbl="revTx" presStyleIdx="9" presStyleCnt="10">
        <dgm:presLayoutVars/>
      </dgm:prSet>
      <dgm:spPr/>
    </dgm:pt>
  </dgm:ptLst>
  <dgm:cxnLst>
    <dgm:cxn modelId="{7B852C05-7E70-460A-B44C-FF04D29E5B58}" srcId="{2601AFBA-9FDC-4EA6-B1A1-0700D0329CB9}" destId="{1E1625B5-7B5C-457D-BF3E-3E91D84D5007}" srcOrd="1" destOrd="0" parTransId="{E13C437E-11A2-4E2A-85CC-1321889ADC66}" sibTransId="{CD9F7D08-9F08-49BC-BB43-52F896DC666F}"/>
    <dgm:cxn modelId="{0EE8B909-0AE4-4BAF-B634-22875604E0A9}" srcId="{2601AFBA-9FDC-4EA6-B1A1-0700D0329CB9}" destId="{CF04A25A-A436-4A69-89D2-9053845B99BF}" srcOrd="2" destOrd="0" parTransId="{AD9AD7F9-E616-4334-B9C0-3DE62D638122}" sibTransId="{B27DDEF5-4E01-4409-9480-B7E5AC79464B}"/>
    <dgm:cxn modelId="{BC777B11-EAFF-423D-B541-5BECFA5CEAA5}" srcId="{2601AFBA-9FDC-4EA6-B1A1-0700D0329CB9}" destId="{3C653E17-1E45-4D6D-BC2D-29B65E69ECDF}" srcOrd="4" destOrd="0" parTransId="{B76509F6-61E1-4EC0-B3CF-7F12B18AAD6D}" sibTransId="{2D3DCE8A-55CF-4421-83A5-BD786C43BD73}"/>
    <dgm:cxn modelId="{98488A1B-4DAC-44EF-A037-F50471A92B80}" type="presOf" srcId="{D70AD3F1-64FC-49EC-9EF1-BC561547405E}" destId="{157746DE-6D29-4A48-B20F-703A09FEC672}" srcOrd="0" destOrd="0" presId="urn:microsoft.com/office/officeart/2018/2/layout/IconLabelDescriptionList"/>
    <dgm:cxn modelId="{0526C825-6FF8-4214-BDA8-096C1D655B06}" srcId="{3C653E17-1E45-4D6D-BC2D-29B65E69ECDF}" destId="{DBC824A9-AAC0-4D5B-8EF7-AF0007859A6C}" srcOrd="0" destOrd="0" parTransId="{AE814B62-9555-43CB-820D-15B761F3494E}" sibTransId="{AED031D6-5F17-48B4-84AB-F90325B78E92}"/>
    <dgm:cxn modelId="{86E2B437-8863-4896-858F-4B7BC55BB347}" type="presOf" srcId="{8A16C7C5-9B59-4734-ACEA-379AFE3FE591}" destId="{0C54357A-265D-4367-9824-631C9E532542}" srcOrd="0" destOrd="0" presId="urn:microsoft.com/office/officeart/2018/2/layout/IconLabelDescriptionList"/>
    <dgm:cxn modelId="{488DB063-8023-47BC-A362-1452C97D3557}" srcId="{3C653E17-1E45-4D6D-BC2D-29B65E69ECDF}" destId="{C91D0C4E-AF5A-4732-A6F3-2C0C3FEC8F3E}" srcOrd="1" destOrd="0" parTransId="{EBB5A64A-6E9C-4DF6-A203-F77134435424}" sibTransId="{19768301-EF9F-462C-A31A-9CAAC4140C09}"/>
    <dgm:cxn modelId="{4525C146-0A39-4169-885C-27717148EC1B}" srcId="{2601AFBA-9FDC-4EA6-B1A1-0700D0329CB9}" destId="{AFEB4EE7-868A-46B0-8406-65A85602E4B0}" srcOrd="3" destOrd="0" parTransId="{D31F30C2-7673-4562-AFCB-E8A3C7FB9D6C}" sibTransId="{9BC1B06F-7E1E-4F1F-8724-DAB1F7DB891F}"/>
    <dgm:cxn modelId="{9460DC48-A936-44D1-966C-AFBE8CAF6D4D}" type="presOf" srcId="{F533E676-18F8-44A5-B7F1-7A0F18EB0708}" destId="{99007DBF-A954-4E0B-85A4-7760F5FE94D1}" srcOrd="0" destOrd="0" presId="urn:microsoft.com/office/officeart/2018/2/layout/IconLabelDescriptionList"/>
    <dgm:cxn modelId="{C1F37B6A-AC2C-419B-9128-E086A860811D}" type="presOf" srcId="{C91D0C4E-AF5A-4732-A6F3-2C0C3FEC8F3E}" destId="{E4DA4E11-D4D2-4BD2-AA6A-B7067224A9C1}" srcOrd="0" destOrd="1" presId="urn:microsoft.com/office/officeart/2018/2/layout/IconLabelDescriptionList"/>
    <dgm:cxn modelId="{98AF336B-6F6D-44EE-A48E-182D20C74D30}" srcId="{1E1625B5-7B5C-457D-BF3E-3E91D84D5007}" destId="{C56A77D8-50A6-451D-8D58-E0E0F0CDD1B3}" srcOrd="2" destOrd="0" parTransId="{0BA5FD7B-BAC0-4BFD-B26D-E7EE854DF5AF}" sibTransId="{E4C86860-DCA3-4993-8594-994E968DEAFC}"/>
    <dgm:cxn modelId="{01972D4D-BEFB-458B-B0B4-2D0355165E84}" srcId="{2601AFBA-9FDC-4EA6-B1A1-0700D0329CB9}" destId="{6E0D156F-CD0D-4932-BC6E-8AC60152B798}" srcOrd="0" destOrd="0" parTransId="{51498E72-6C6A-4841-A97B-527455C7E961}" sibTransId="{546426C6-1768-48A4-986D-A9ABEF78CB43}"/>
    <dgm:cxn modelId="{1B032C57-7B10-495D-BADD-F05AEF07C859}" srcId="{6E0D156F-CD0D-4932-BC6E-8AC60152B798}" destId="{1115CFF3-B782-4497-8000-C2CF439D560D}" srcOrd="1" destOrd="0" parTransId="{62A3291F-EEAD-4659-9BA0-008179D1FED8}" sibTransId="{A3094112-64B9-4348-8E9E-0963A0079B25}"/>
    <dgm:cxn modelId="{5D9B3F78-E96C-4AEF-83AC-6D4268F42B5A}" srcId="{1E1625B5-7B5C-457D-BF3E-3E91D84D5007}" destId="{667F2080-9980-4BFE-B021-530CC5DC3784}" srcOrd="1" destOrd="0" parTransId="{329E488F-C90A-4FC2-9D4E-BE25EA030CE4}" sibTransId="{A46F2A5E-1A4B-455C-AED1-C7364789B229}"/>
    <dgm:cxn modelId="{593EF75A-1485-42A4-A16E-B5C48918EDAA}" type="presOf" srcId="{8CB0749E-91CA-47EB-879F-20CA2C9EEDF2}" destId="{99007DBF-A954-4E0B-85A4-7760F5FE94D1}" srcOrd="0" destOrd="2" presId="urn:microsoft.com/office/officeart/2018/2/layout/IconLabelDescriptionList"/>
    <dgm:cxn modelId="{83D6457E-7089-4A54-8F38-12349E5F488A}" srcId="{6E0D156F-CD0D-4932-BC6E-8AC60152B798}" destId="{5B5C1803-C262-4967-BF41-4BB6D6A117CD}" srcOrd="2" destOrd="0" parTransId="{72A94D24-53B1-4E62-842A-D1FD465F56E9}" sibTransId="{E01905CB-603E-4325-9289-FCE601F2BC99}"/>
    <dgm:cxn modelId="{238DEC7E-1381-44E0-8A92-351350386961}" srcId="{AFEB4EE7-868A-46B0-8406-65A85602E4B0}" destId="{A64F9EB2-31CA-4915-8858-DBFE00357620}" srcOrd="2" destOrd="0" parTransId="{5B3ECD15-00FC-48F5-85BA-FF7E24D21C9C}" sibTransId="{17BF1998-7C68-48C5-88AC-458F455935F2}"/>
    <dgm:cxn modelId="{BDBC6B82-DB8B-4CCA-A373-84C464A32DFC}" type="presOf" srcId="{DBC824A9-AAC0-4D5B-8EF7-AF0007859A6C}" destId="{E4DA4E11-D4D2-4BD2-AA6A-B7067224A9C1}" srcOrd="0" destOrd="0" presId="urn:microsoft.com/office/officeart/2018/2/layout/IconLabelDescriptionList"/>
    <dgm:cxn modelId="{541F2786-D98A-49AF-BCD8-3A4A0A866B54}" type="presOf" srcId="{5B5C1803-C262-4967-BF41-4BB6D6A117CD}" destId="{157746DE-6D29-4A48-B20F-703A09FEC672}" srcOrd="0" destOrd="2" presId="urn:microsoft.com/office/officeart/2018/2/layout/IconLabelDescriptionList"/>
    <dgm:cxn modelId="{9124E391-F43F-416E-AB9A-CB1066C5C9A1}" type="presOf" srcId="{4A099065-EE98-4DCE-B098-7996BF0201E4}" destId="{99007DBF-A954-4E0B-85A4-7760F5FE94D1}" srcOrd="0" destOrd="1" presId="urn:microsoft.com/office/officeart/2018/2/layout/IconLabelDescriptionList"/>
    <dgm:cxn modelId="{B6DE859A-EC54-45B3-B9FF-07C75866A156}" type="presOf" srcId="{986F8BC9-8A04-44A3-8025-628B2E16DD9A}" destId="{157746DE-6D29-4A48-B20F-703A09FEC672}" srcOrd="0" destOrd="3" presId="urn:microsoft.com/office/officeart/2018/2/layout/IconLabelDescriptionList"/>
    <dgm:cxn modelId="{78B0EE9D-1AD3-4D1E-9FE4-71C915CBA05A}" srcId="{1E1625B5-7B5C-457D-BF3E-3E91D84D5007}" destId="{F7514B4C-BB9B-4924-94EC-5A31B03C7741}" srcOrd="3" destOrd="0" parTransId="{E047CF12-89A7-4320-BE56-9A132285BF4D}" sibTransId="{DAC82AB9-4525-4138-B3D3-2D5DFA07FCDB}"/>
    <dgm:cxn modelId="{FEA973AC-13C9-4A69-842D-26C1A611EA67}" srcId="{AFEB4EE7-868A-46B0-8406-65A85602E4B0}" destId="{92396288-838B-4C38-A024-CB631CF8B46E}" srcOrd="1" destOrd="0" parTransId="{F4DF16E7-0C9B-49AE-A0CB-4B42ADE70DBD}" sibTransId="{F94A3DD6-C660-4DB0-B722-DA97034E022E}"/>
    <dgm:cxn modelId="{08F046AE-AFF1-4980-B677-8E9C23E2AE05}" type="presOf" srcId="{3C653E17-1E45-4D6D-BC2D-29B65E69ECDF}" destId="{E78EF391-A4F9-4776-B1E1-B12A117A9242}" srcOrd="0" destOrd="0" presId="urn:microsoft.com/office/officeart/2018/2/layout/IconLabelDescriptionList"/>
    <dgm:cxn modelId="{68AF01B4-7FFE-498F-B2C0-A084A2848EBA}" type="presOf" srcId="{92396288-838B-4C38-A024-CB631CF8B46E}" destId="{185AA7C1-131D-4478-B26E-F98C14CDED1A}" srcOrd="0" destOrd="1" presId="urn:microsoft.com/office/officeart/2018/2/layout/IconLabelDescriptionList"/>
    <dgm:cxn modelId="{51EB1DB5-12F2-4319-A28B-BA120945AD45}" type="presOf" srcId="{CF04A25A-A436-4A69-89D2-9053845B99BF}" destId="{9835D9E9-0939-4E89-B322-714949048EC2}" srcOrd="0" destOrd="0" presId="urn:microsoft.com/office/officeart/2018/2/layout/IconLabelDescriptionList"/>
    <dgm:cxn modelId="{64C5B7B6-1FBB-4BC8-97FE-80F77B413A41}" type="presOf" srcId="{6E0D156F-CD0D-4932-BC6E-8AC60152B798}" destId="{097E41DB-46B1-4506-AA44-CBA67A900AA5}" srcOrd="0" destOrd="0" presId="urn:microsoft.com/office/officeart/2018/2/layout/IconLabelDescriptionList"/>
    <dgm:cxn modelId="{317B26C0-F8D4-4DAD-87A5-911DE857CD49}" srcId="{CF04A25A-A436-4A69-89D2-9053845B99BF}" destId="{4A099065-EE98-4DCE-B098-7996BF0201E4}" srcOrd="1" destOrd="0" parTransId="{6563AAD4-8D0B-4F6D-A069-7FC598588113}" sibTransId="{C27E2792-69D3-4DF0-9800-2180C527E318}"/>
    <dgm:cxn modelId="{BA7A52C6-D6FA-42CC-82DA-D1B53E0FD42A}" type="presOf" srcId="{667F2080-9980-4BFE-B021-530CC5DC3784}" destId="{0C54357A-265D-4367-9824-631C9E532542}" srcOrd="0" destOrd="1" presId="urn:microsoft.com/office/officeart/2018/2/layout/IconLabelDescriptionList"/>
    <dgm:cxn modelId="{C12505C8-96DE-45EC-A0D7-D8A0FD98F086}" type="presOf" srcId="{1115CFF3-B782-4497-8000-C2CF439D560D}" destId="{157746DE-6D29-4A48-B20F-703A09FEC672}" srcOrd="0" destOrd="1" presId="urn:microsoft.com/office/officeart/2018/2/layout/IconLabelDescriptionList"/>
    <dgm:cxn modelId="{F6201DCE-4A46-4B4E-ADE8-4A9A97098755}" type="presOf" srcId="{C56A77D8-50A6-451D-8D58-E0E0F0CDD1B3}" destId="{0C54357A-265D-4367-9824-631C9E532542}" srcOrd="0" destOrd="2" presId="urn:microsoft.com/office/officeart/2018/2/layout/IconLabelDescriptionList"/>
    <dgm:cxn modelId="{345A9DD1-E646-4E25-B436-0B7CF19B0AFF}" srcId="{CF04A25A-A436-4A69-89D2-9053845B99BF}" destId="{F533E676-18F8-44A5-B7F1-7A0F18EB0708}" srcOrd="0" destOrd="0" parTransId="{6F0C25F4-BB8E-458F-9128-09B60152AB26}" sibTransId="{0B4F1058-A5B8-4AB8-8CBB-991BCE93C9FA}"/>
    <dgm:cxn modelId="{1F3408D9-64E8-4A2F-AE49-227172407FB1}" srcId="{CF04A25A-A436-4A69-89D2-9053845B99BF}" destId="{8CB0749E-91CA-47EB-879F-20CA2C9EEDF2}" srcOrd="2" destOrd="0" parTransId="{D07DA1CA-A57A-4985-BB4B-DB053CB3B569}" sibTransId="{C47B210F-8A19-4124-9BD1-238E64E650FC}"/>
    <dgm:cxn modelId="{4DBF8AD9-F1CB-4B90-A139-BBA949EC7230}" type="presOf" srcId="{2601AFBA-9FDC-4EA6-B1A1-0700D0329CB9}" destId="{8D2FFB51-FB27-4579-A673-C5464552BC96}" srcOrd="0" destOrd="0" presId="urn:microsoft.com/office/officeart/2018/2/layout/IconLabelDescriptionList"/>
    <dgm:cxn modelId="{F568CDDE-80CB-423A-9901-21C27D29EDEA}" type="presOf" srcId="{1E1625B5-7B5C-457D-BF3E-3E91D84D5007}" destId="{CF4D2A50-6AC6-4142-BE5B-3963467C266B}" srcOrd="0" destOrd="0" presId="urn:microsoft.com/office/officeart/2018/2/layout/IconLabelDescriptionList"/>
    <dgm:cxn modelId="{0CCAFAE0-BEA0-4FDB-B345-5A75E902541C}" type="presOf" srcId="{AFEB4EE7-868A-46B0-8406-65A85602E4B0}" destId="{43A2A62B-CBAF-4FAD-BBE6-F9EF2F1ED047}" srcOrd="0" destOrd="0" presId="urn:microsoft.com/office/officeart/2018/2/layout/IconLabelDescriptionList"/>
    <dgm:cxn modelId="{001289E1-4191-4EF4-BD0E-16EEBFDD60A9}" srcId="{1E1625B5-7B5C-457D-BF3E-3E91D84D5007}" destId="{8A16C7C5-9B59-4734-ACEA-379AFE3FE591}" srcOrd="0" destOrd="0" parTransId="{0BAF3939-7591-441E-9A7A-C0A463907EBC}" sibTransId="{A4A7968D-98E2-4367-B302-1BC71EC6B468}"/>
    <dgm:cxn modelId="{5EDB49EA-6B1A-45CB-94ED-7D7B4D8B9C9C}" type="presOf" srcId="{A64F9EB2-31CA-4915-8858-DBFE00357620}" destId="{185AA7C1-131D-4478-B26E-F98C14CDED1A}" srcOrd="0" destOrd="2" presId="urn:microsoft.com/office/officeart/2018/2/layout/IconLabelDescriptionList"/>
    <dgm:cxn modelId="{247048F2-996C-4721-8B73-3D3B83E863CF}" srcId="{6E0D156F-CD0D-4932-BC6E-8AC60152B798}" destId="{D70AD3F1-64FC-49EC-9EF1-BC561547405E}" srcOrd="0" destOrd="0" parTransId="{8D034DCE-9D5C-4D55-98E9-CD7D19A5523A}" sibTransId="{5BDB8E5B-59F9-4D05-8A68-C71F221FCCD0}"/>
    <dgm:cxn modelId="{454EC0F4-785A-44FB-81F0-2F8CF46DAB0F}" srcId="{AFEB4EE7-868A-46B0-8406-65A85602E4B0}" destId="{F5A52478-B0CB-485A-BCA7-8169D792076E}" srcOrd="0" destOrd="0" parTransId="{C47EF02D-FE66-462D-9BDE-B9762FDAD65E}" sibTransId="{473792A2-A246-4970-8F89-40D0B6B31E36}"/>
    <dgm:cxn modelId="{8FC1E1F6-A587-4443-B16D-39DD695EAAF5}" type="presOf" srcId="{F5A52478-B0CB-485A-BCA7-8169D792076E}" destId="{185AA7C1-131D-4478-B26E-F98C14CDED1A}" srcOrd="0" destOrd="0" presId="urn:microsoft.com/office/officeart/2018/2/layout/IconLabelDescriptionList"/>
    <dgm:cxn modelId="{476FF3F7-1B69-4B30-85A3-CAD4CE04E747}" type="presOf" srcId="{F7514B4C-BB9B-4924-94EC-5A31B03C7741}" destId="{0C54357A-265D-4367-9824-631C9E532542}" srcOrd="0" destOrd="3" presId="urn:microsoft.com/office/officeart/2018/2/layout/IconLabelDescriptionList"/>
    <dgm:cxn modelId="{BD28C9FE-AC1D-4146-BF44-33BB83DFCF22}" srcId="{6E0D156F-CD0D-4932-BC6E-8AC60152B798}" destId="{986F8BC9-8A04-44A3-8025-628B2E16DD9A}" srcOrd="3" destOrd="0" parTransId="{BCB46E59-9725-42FD-8830-3A0981483290}" sibTransId="{D3356DB4-4E60-4090-B53F-93B0A5739424}"/>
    <dgm:cxn modelId="{5F5292CF-CC7B-4A67-9856-8D3A6AEC8D6B}" type="presParOf" srcId="{8D2FFB51-FB27-4579-A673-C5464552BC96}" destId="{9AA5784F-4690-4A90-9278-97ED5EEFBBBF}" srcOrd="0" destOrd="0" presId="urn:microsoft.com/office/officeart/2018/2/layout/IconLabelDescriptionList"/>
    <dgm:cxn modelId="{9246803B-DE09-4873-BF80-9F687171E341}" type="presParOf" srcId="{9AA5784F-4690-4A90-9278-97ED5EEFBBBF}" destId="{968C5357-DBB6-48C1-B13F-AD9DBCC95D92}" srcOrd="0" destOrd="0" presId="urn:microsoft.com/office/officeart/2018/2/layout/IconLabelDescriptionList"/>
    <dgm:cxn modelId="{CEE6573B-0CB3-45B1-B927-2ACF7AA424E7}" type="presParOf" srcId="{9AA5784F-4690-4A90-9278-97ED5EEFBBBF}" destId="{77F30F1E-DD15-4CB3-992B-296A9B7321AA}" srcOrd="1" destOrd="0" presId="urn:microsoft.com/office/officeart/2018/2/layout/IconLabelDescriptionList"/>
    <dgm:cxn modelId="{E7B120F4-E9F9-497C-BDF4-0ED9A713ECBF}" type="presParOf" srcId="{9AA5784F-4690-4A90-9278-97ED5EEFBBBF}" destId="{097E41DB-46B1-4506-AA44-CBA67A900AA5}" srcOrd="2" destOrd="0" presId="urn:microsoft.com/office/officeart/2018/2/layout/IconLabelDescriptionList"/>
    <dgm:cxn modelId="{84EB9372-54A7-4013-B30A-722489B7DCF4}" type="presParOf" srcId="{9AA5784F-4690-4A90-9278-97ED5EEFBBBF}" destId="{D11E216D-7F55-48B5-A74B-135F4190D0AA}" srcOrd="3" destOrd="0" presId="urn:microsoft.com/office/officeart/2018/2/layout/IconLabelDescriptionList"/>
    <dgm:cxn modelId="{E4A8FE11-511A-4FCF-81CB-3F3ED5723915}" type="presParOf" srcId="{9AA5784F-4690-4A90-9278-97ED5EEFBBBF}" destId="{157746DE-6D29-4A48-B20F-703A09FEC672}" srcOrd="4" destOrd="0" presId="urn:microsoft.com/office/officeart/2018/2/layout/IconLabelDescriptionList"/>
    <dgm:cxn modelId="{6D2E9547-96E4-4271-9995-AC9102D2E749}" type="presParOf" srcId="{8D2FFB51-FB27-4579-A673-C5464552BC96}" destId="{4CE6E7EA-0044-4338-ABED-9ACC404A884E}" srcOrd="1" destOrd="0" presId="urn:microsoft.com/office/officeart/2018/2/layout/IconLabelDescriptionList"/>
    <dgm:cxn modelId="{56FE75EE-F4F2-4A84-966A-757B88D62027}" type="presParOf" srcId="{8D2FFB51-FB27-4579-A673-C5464552BC96}" destId="{57FC224A-3A8B-4BF7-A03B-20DB821A78BF}" srcOrd="2" destOrd="0" presId="urn:microsoft.com/office/officeart/2018/2/layout/IconLabelDescriptionList"/>
    <dgm:cxn modelId="{4954D4DA-E917-4A26-949A-0B0E9ACA5698}" type="presParOf" srcId="{57FC224A-3A8B-4BF7-A03B-20DB821A78BF}" destId="{99C63D4E-288F-4D52-8ABB-6F5ED7F5ECA9}" srcOrd="0" destOrd="0" presId="urn:microsoft.com/office/officeart/2018/2/layout/IconLabelDescriptionList"/>
    <dgm:cxn modelId="{914BB3CD-809D-4FC4-B1DB-9F1434526984}" type="presParOf" srcId="{57FC224A-3A8B-4BF7-A03B-20DB821A78BF}" destId="{A83E4B71-5D9D-4066-956E-DABC04F15D34}" srcOrd="1" destOrd="0" presId="urn:microsoft.com/office/officeart/2018/2/layout/IconLabelDescriptionList"/>
    <dgm:cxn modelId="{88E0E287-5B5A-400A-A68B-A4EB708881C1}" type="presParOf" srcId="{57FC224A-3A8B-4BF7-A03B-20DB821A78BF}" destId="{CF4D2A50-6AC6-4142-BE5B-3963467C266B}" srcOrd="2" destOrd="0" presId="urn:microsoft.com/office/officeart/2018/2/layout/IconLabelDescriptionList"/>
    <dgm:cxn modelId="{1C7648F8-B549-49FE-A3BA-99C285687FBE}" type="presParOf" srcId="{57FC224A-3A8B-4BF7-A03B-20DB821A78BF}" destId="{B8337761-DC9B-46BF-9B27-89139DC937FB}" srcOrd="3" destOrd="0" presId="urn:microsoft.com/office/officeart/2018/2/layout/IconLabelDescriptionList"/>
    <dgm:cxn modelId="{5E14B2D7-BE34-4BA0-B708-E07953687717}" type="presParOf" srcId="{57FC224A-3A8B-4BF7-A03B-20DB821A78BF}" destId="{0C54357A-265D-4367-9824-631C9E532542}" srcOrd="4" destOrd="0" presId="urn:microsoft.com/office/officeart/2018/2/layout/IconLabelDescriptionList"/>
    <dgm:cxn modelId="{5AE892BF-C51F-4651-B474-5F977BF79323}" type="presParOf" srcId="{8D2FFB51-FB27-4579-A673-C5464552BC96}" destId="{2A859CB5-5DF7-4B80-AF42-55F68427840D}" srcOrd="3" destOrd="0" presId="urn:microsoft.com/office/officeart/2018/2/layout/IconLabelDescriptionList"/>
    <dgm:cxn modelId="{7768F135-0961-4A12-90E0-329965E7E729}" type="presParOf" srcId="{8D2FFB51-FB27-4579-A673-C5464552BC96}" destId="{48A329C2-460C-4085-AE7D-3036B3828957}" srcOrd="4" destOrd="0" presId="urn:microsoft.com/office/officeart/2018/2/layout/IconLabelDescriptionList"/>
    <dgm:cxn modelId="{3B5D508F-242D-4007-8374-855637DB5EA9}" type="presParOf" srcId="{48A329C2-460C-4085-AE7D-3036B3828957}" destId="{588680C4-CD81-406B-B77E-86E1EE6C2D8F}" srcOrd="0" destOrd="0" presId="urn:microsoft.com/office/officeart/2018/2/layout/IconLabelDescriptionList"/>
    <dgm:cxn modelId="{5B3106DC-6261-47C1-ADB2-4E938A8E0F7A}" type="presParOf" srcId="{48A329C2-460C-4085-AE7D-3036B3828957}" destId="{054590D4-63C7-4F9A-9D09-F7F54A7B0CE0}" srcOrd="1" destOrd="0" presId="urn:microsoft.com/office/officeart/2018/2/layout/IconLabelDescriptionList"/>
    <dgm:cxn modelId="{BFCB10FD-A431-4A74-9C01-1F3CDB662C12}" type="presParOf" srcId="{48A329C2-460C-4085-AE7D-3036B3828957}" destId="{9835D9E9-0939-4E89-B322-714949048EC2}" srcOrd="2" destOrd="0" presId="urn:microsoft.com/office/officeart/2018/2/layout/IconLabelDescriptionList"/>
    <dgm:cxn modelId="{2E0E42FC-78DF-4241-BD3B-73240C45A058}" type="presParOf" srcId="{48A329C2-460C-4085-AE7D-3036B3828957}" destId="{85331BD9-1497-462A-8312-8F84E4ADBDF9}" srcOrd="3" destOrd="0" presId="urn:microsoft.com/office/officeart/2018/2/layout/IconLabelDescriptionList"/>
    <dgm:cxn modelId="{602444A8-63EB-4F9D-A897-B70D5B2BCAD5}" type="presParOf" srcId="{48A329C2-460C-4085-AE7D-3036B3828957}" destId="{99007DBF-A954-4E0B-85A4-7760F5FE94D1}" srcOrd="4" destOrd="0" presId="urn:microsoft.com/office/officeart/2018/2/layout/IconLabelDescriptionList"/>
    <dgm:cxn modelId="{AA69A6BD-C41E-4985-B2B0-21B31DC3402E}" type="presParOf" srcId="{8D2FFB51-FB27-4579-A673-C5464552BC96}" destId="{743C47BD-6AAF-4523-B335-40A01B993548}" srcOrd="5" destOrd="0" presId="urn:microsoft.com/office/officeart/2018/2/layout/IconLabelDescriptionList"/>
    <dgm:cxn modelId="{6877D27C-445B-4A8B-ADF3-6B8010B61665}" type="presParOf" srcId="{8D2FFB51-FB27-4579-A673-C5464552BC96}" destId="{8FAA81EF-093B-4DCA-98DB-59056A48A75D}" srcOrd="6" destOrd="0" presId="urn:microsoft.com/office/officeart/2018/2/layout/IconLabelDescriptionList"/>
    <dgm:cxn modelId="{69E7BCBF-67F5-4F79-84C6-00A01F7A823B}" type="presParOf" srcId="{8FAA81EF-093B-4DCA-98DB-59056A48A75D}" destId="{D6E4AB63-0C5F-465B-B943-2B8F1F5BF7C3}" srcOrd="0" destOrd="0" presId="urn:microsoft.com/office/officeart/2018/2/layout/IconLabelDescriptionList"/>
    <dgm:cxn modelId="{3F8353DF-DF3A-4094-80F2-B931561A742E}" type="presParOf" srcId="{8FAA81EF-093B-4DCA-98DB-59056A48A75D}" destId="{70C2A07C-6449-4A37-9CF5-39038548D187}" srcOrd="1" destOrd="0" presId="urn:microsoft.com/office/officeart/2018/2/layout/IconLabelDescriptionList"/>
    <dgm:cxn modelId="{702218F6-EF0D-487E-89A5-0BFF03CE3C8A}" type="presParOf" srcId="{8FAA81EF-093B-4DCA-98DB-59056A48A75D}" destId="{43A2A62B-CBAF-4FAD-BBE6-F9EF2F1ED047}" srcOrd="2" destOrd="0" presId="urn:microsoft.com/office/officeart/2018/2/layout/IconLabelDescriptionList"/>
    <dgm:cxn modelId="{C3CA8CCB-91AA-4F5B-9BA6-123B0D877BF0}" type="presParOf" srcId="{8FAA81EF-093B-4DCA-98DB-59056A48A75D}" destId="{20D2B88A-11AD-43C8-ABB5-2A9747FF1EF9}" srcOrd="3" destOrd="0" presId="urn:microsoft.com/office/officeart/2018/2/layout/IconLabelDescriptionList"/>
    <dgm:cxn modelId="{384413D6-12EB-4CF1-A8B7-07C214AC1E15}" type="presParOf" srcId="{8FAA81EF-093B-4DCA-98DB-59056A48A75D}" destId="{185AA7C1-131D-4478-B26E-F98C14CDED1A}" srcOrd="4" destOrd="0" presId="urn:microsoft.com/office/officeart/2018/2/layout/IconLabelDescriptionList"/>
    <dgm:cxn modelId="{9A15BD25-ECF9-4E20-9F91-74AA6B976A9E}" type="presParOf" srcId="{8D2FFB51-FB27-4579-A673-C5464552BC96}" destId="{5D87460F-EF6C-4556-99CB-836C7194DABB}" srcOrd="7" destOrd="0" presId="urn:microsoft.com/office/officeart/2018/2/layout/IconLabelDescriptionList"/>
    <dgm:cxn modelId="{FB5DE8C0-A959-4D9C-9BCF-38E7A2AAE099}" type="presParOf" srcId="{8D2FFB51-FB27-4579-A673-C5464552BC96}" destId="{047A1FE5-2C39-46BE-BD92-DBB4CB90726D}" srcOrd="8" destOrd="0" presId="urn:microsoft.com/office/officeart/2018/2/layout/IconLabelDescriptionList"/>
    <dgm:cxn modelId="{39CC8619-9971-4CB2-B01D-0300C5D1818D}" type="presParOf" srcId="{047A1FE5-2C39-46BE-BD92-DBB4CB90726D}" destId="{B0E0FCC3-4AA5-4B7D-B636-AB6455DBEA1D}" srcOrd="0" destOrd="0" presId="urn:microsoft.com/office/officeart/2018/2/layout/IconLabelDescriptionList"/>
    <dgm:cxn modelId="{272F0679-E108-454F-9143-1E850E146EB6}" type="presParOf" srcId="{047A1FE5-2C39-46BE-BD92-DBB4CB90726D}" destId="{4FC363EA-CA95-4BB1-82A5-7E0374A61DF8}" srcOrd="1" destOrd="0" presId="urn:microsoft.com/office/officeart/2018/2/layout/IconLabelDescriptionList"/>
    <dgm:cxn modelId="{337AA838-1819-4B7B-A7E9-A44994D3B250}" type="presParOf" srcId="{047A1FE5-2C39-46BE-BD92-DBB4CB90726D}" destId="{E78EF391-A4F9-4776-B1E1-B12A117A9242}" srcOrd="2" destOrd="0" presId="urn:microsoft.com/office/officeart/2018/2/layout/IconLabelDescriptionList"/>
    <dgm:cxn modelId="{23303374-363C-4181-AB3E-41536CAA2E53}" type="presParOf" srcId="{047A1FE5-2C39-46BE-BD92-DBB4CB90726D}" destId="{B4C2D049-04A5-4D4E-B05B-6AF86AC61844}" srcOrd="3" destOrd="0" presId="urn:microsoft.com/office/officeart/2018/2/layout/IconLabelDescriptionList"/>
    <dgm:cxn modelId="{DA91E089-FEA4-4BC9-899D-B1ECE70EDF2E}" type="presParOf" srcId="{047A1FE5-2C39-46BE-BD92-DBB4CB90726D}" destId="{E4DA4E11-D4D2-4BD2-AA6A-B7067224A9C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7F91F-B04B-430D-8E37-B26AC18D4E02}">
      <dsp:nvSpPr>
        <dsp:cNvPr id="0" name=""/>
        <dsp:cNvSpPr/>
      </dsp:nvSpPr>
      <dsp:spPr>
        <a:xfrm>
          <a:off x="2571" y="175721"/>
          <a:ext cx="2507456" cy="4320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noProof="0" dirty="0">
              <a:solidFill>
                <a:srgbClr val="FFFFFF"/>
              </a:solidFill>
            </a:rPr>
            <a:t>Pre-operative </a:t>
          </a:r>
        </a:p>
      </dsp:txBody>
      <dsp:txXfrm>
        <a:off x="2571" y="175721"/>
        <a:ext cx="2507456" cy="432000"/>
      </dsp:txXfrm>
    </dsp:sp>
    <dsp:sp modelId="{F77FD546-B26B-40F5-9D7E-BD4D714AC760}">
      <dsp:nvSpPr>
        <dsp:cNvPr id="0" name=""/>
        <dsp:cNvSpPr/>
      </dsp:nvSpPr>
      <dsp:spPr>
        <a:xfrm>
          <a:off x="0" y="603126"/>
          <a:ext cx="2507456" cy="261063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Counselling</a:t>
          </a:r>
          <a:endParaRPr lang="en-GB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Early discharge planning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Reduced fasting duration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Carbohydrate (sugar) loading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No/selective bowel Preparation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Blood clots prevention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Antibiotic prophylaxis</a:t>
          </a:r>
        </a:p>
      </dsp:txBody>
      <dsp:txXfrm>
        <a:off x="0" y="603126"/>
        <a:ext cx="2507456" cy="2610631"/>
      </dsp:txXfrm>
    </dsp:sp>
    <dsp:sp modelId="{168E95F5-D23E-4C00-91E8-1E781A61DEB6}">
      <dsp:nvSpPr>
        <dsp:cNvPr id="0" name=""/>
        <dsp:cNvSpPr/>
      </dsp:nvSpPr>
      <dsp:spPr>
        <a:xfrm>
          <a:off x="2861071" y="175721"/>
          <a:ext cx="2507456" cy="432000"/>
        </a:xfrm>
        <a:prstGeom prst="rect">
          <a:avLst/>
        </a:prstGeom>
        <a:gradFill rotWithShape="0">
          <a:gsLst>
            <a:gs pos="0">
              <a:schemeClr val="accent2">
                <a:hueOff val="-2355276"/>
                <a:satOff val="-3145"/>
                <a:lumOff val="1863"/>
                <a:alphaOff val="0"/>
                <a:shade val="51000"/>
                <a:satMod val="130000"/>
              </a:schemeClr>
            </a:gs>
            <a:gs pos="80000">
              <a:schemeClr val="accent2">
                <a:hueOff val="-2355276"/>
                <a:satOff val="-3145"/>
                <a:lumOff val="1863"/>
                <a:alphaOff val="0"/>
                <a:shade val="93000"/>
                <a:satMod val="130000"/>
              </a:schemeClr>
            </a:gs>
            <a:gs pos="100000">
              <a:schemeClr val="accent2">
                <a:hueOff val="-2355276"/>
                <a:satOff val="-3145"/>
                <a:lumOff val="186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2355276"/>
              <a:satOff val="-3145"/>
              <a:lumOff val="186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noProof="0" dirty="0">
              <a:solidFill>
                <a:srgbClr val="FFFFFF"/>
              </a:solidFill>
            </a:rPr>
            <a:t>Intra-operative</a:t>
          </a:r>
        </a:p>
      </dsp:txBody>
      <dsp:txXfrm>
        <a:off x="2861071" y="175721"/>
        <a:ext cx="2507456" cy="432000"/>
      </dsp:txXfrm>
    </dsp:sp>
    <dsp:sp modelId="{F5787003-8A95-4DD8-BAC5-6AE37E3915DD}">
      <dsp:nvSpPr>
        <dsp:cNvPr id="0" name=""/>
        <dsp:cNvSpPr/>
      </dsp:nvSpPr>
      <dsp:spPr>
        <a:xfrm>
          <a:off x="2861071" y="607721"/>
          <a:ext cx="2507456" cy="2610631"/>
        </a:xfrm>
        <a:prstGeom prst="rect">
          <a:avLst/>
        </a:prstGeom>
        <a:solidFill>
          <a:schemeClr val="accent2">
            <a:tint val="40000"/>
            <a:alpha val="90000"/>
            <a:hueOff val="-2737846"/>
            <a:satOff val="-2275"/>
            <a:lumOff val="16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2737846"/>
              <a:satOff val="-2275"/>
              <a:lumOff val="16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Active warming </a:t>
          </a:r>
          <a:endParaRPr lang="en-GB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Use of multi-modal pain management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Surgical techniques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Avoidance of tubes and drains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Reduce nausea and vomiting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Use of goal directed peri operative fluids</a:t>
          </a:r>
          <a:endParaRPr lang="en-GB" sz="1500" kern="1200" noProof="0" dirty="0"/>
        </a:p>
      </dsp:txBody>
      <dsp:txXfrm>
        <a:off x="2861071" y="607721"/>
        <a:ext cx="2507456" cy="2610631"/>
      </dsp:txXfrm>
    </dsp:sp>
    <dsp:sp modelId="{779607D5-AE24-4046-9A33-85296DE495B0}">
      <dsp:nvSpPr>
        <dsp:cNvPr id="0" name=""/>
        <dsp:cNvSpPr/>
      </dsp:nvSpPr>
      <dsp:spPr>
        <a:xfrm>
          <a:off x="5719571" y="175721"/>
          <a:ext cx="2507456" cy="432000"/>
        </a:xfrm>
        <a:prstGeom prst="rect">
          <a:avLst/>
        </a:prstGeom>
        <a:gradFill rotWithShape="0">
          <a:gsLst>
            <a:gs pos="0">
              <a:schemeClr val="accent2">
                <a:hueOff val="-4710551"/>
                <a:satOff val="-6290"/>
                <a:lumOff val="3726"/>
                <a:alphaOff val="0"/>
                <a:shade val="51000"/>
                <a:satMod val="130000"/>
              </a:schemeClr>
            </a:gs>
            <a:gs pos="80000">
              <a:schemeClr val="accent2">
                <a:hueOff val="-4710551"/>
                <a:satOff val="-6290"/>
                <a:lumOff val="3726"/>
                <a:alphaOff val="0"/>
                <a:shade val="93000"/>
                <a:satMod val="130000"/>
              </a:schemeClr>
            </a:gs>
            <a:gs pos="100000">
              <a:schemeClr val="accent2">
                <a:hueOff val="-4710551"/>
                <a:satOff val="-6290"/>
                <a:lumOff val="372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4710551"/>
              <a:satOff val="-6290"/>
              <a:lumOff val="372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noProof="0" dirty="0">
              <a:solidFill>
                <a:srgbClr val="FFFFFF"/>
              </a:solidFill>
            </a:rPr>
            <a:t>Post-operative </a:t>
          </a:r>
        </a:p>
      </dsp:txBody>
      <dsp:txXfrm>
        <a:off x="5719571" y="175721"/>
        <a:ext cx="2507456" cy="432000"/>
      </dsp:txXfrm>
    </dsp:sp>
    <dsp:sp modelId="{DC2F45ED-A234-480A-835D-B663C5F3BDC3}">
      <dsp:nvSpPr>
        <dsp:cNvPr id="0" name=""/>
        <dsp:cNvSpPr/>
      </dsp:nvSpPr>
      <dsp:spPr>
        <a:xfrm>
          <a:off x="5719571" y="607721"/>
          <a:ext cx="2507456" cy="2610631"/>
        </a:xfrm>
        <a:prstGeom prst="rect">
          <a:avLst/>
        </a:prstGeom>
        <a:solidFill>
          <a:schemeClr val="accent2">
            <a:tint val="40000"/>
            <a:alpha val="90000"/>
            <a:hueOff val="-5475692"/>
            <a:satOff val="-4550"/>
            <a:lumOff val="31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5475692"/>
              <a:satOff val="-4550"/>
              <a:lumOff val="31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Early diet </a:t>
          </a:r>
          <a:endParaRPr lang="en-GB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Early mobilization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Early catheter removal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Use of chewing gum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Defined discharge criteria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Use of multi-modal anti-emetics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Use of multimodal pain relief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noProof="0" dirty="0">
              <a:solidFill>
                <a:srgbClr val="000000"/>
              </a:solidFill>
            </a:rPr>
            <a:t>Use of goal directed fluid therapy </a:t>
          </a:r>
          <a:endParaRPr lang="en-GB" sz="1500" kern="1200" noProof="0" dirty="0"/>
        </a:p>
      </dsp:txBody>
      <dsp:txXfrm>
        <a:off x="5719571" y="607721"/>
        <a:ext cx="2507456" cy="26106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A837A-D6AA-44D4-AA51-9354A814697B}">
      <dsp:nvSpPr>
        <dsp:cNvPr id="0" name=""/>
        <dsp:cNvSpPr/>
      </dsp:nvSpPr>
      <dsp:spPr>
        <a:xfrm>
          <a:off x="4956" y="349468"/>
          <a:ext cx="635776" cy="6357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296C3-CAB2-4750-94C8-47052E0403C9}">
      <dsp:nvSpPr>
        <dsp:cNvPr id="0" name=""/>
        <dsp:cNvSpPr/>
      </dsp:nvSpPr>
      <dsp:spPr>
        <a:xfrm>
          <a:off x="4956" y="1091430"/>
          <a:ext cx="1816505" cy="561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After surgery: </a:t>
          </a:r>
          <a:endParaRPr lang="en-US" sz="1400" kern="1200"/>
        </a:p>
      </dsp:txBody>
      <dsp:txXfrm>
        <a:off x="4956" y="1091430"/>
        <a:ext cx="1816505" cy="561981"/>
      </dsp:txXfrm>
    </dsp:sp>
    <dsp:sp modelId="{37C0BB2A-1931-4745-808E-CF1D423C8DBB}">
      <dsp:nvSpPr>
        <dsp:cNvPr id="0" name=""/>
        <dsp:cNvSpPr/>
      </dsp:nvSpPr>
      <dsp:spPr>
        <a:xfrm>
          <a:off x="4956" y="1702800"/>
          <a:ext cx="1816505" cy="1116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Infection or slow wound healing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Leakage from bowel join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Blood clots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Bowel obstruction/adhesions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Stoma-related issues </a:t>
          </a:r>
          <a:endParaRPr lang="en-US" sz="1100" kern="1200"/>
        </a:p>
      </dsp:txBody>
      <dsp:txXfrm>
        <a:off x="4956" y="1702800"/>
        <a:ext cx="1816505" cy="1116082"/>
      </dsp:txXfrm>
    </dsp:sp>
    <dsp:sp modelId="{E2E5DB78-B3AD-44D7-B3E4-DB079A9BB653}">
      <dsp:nvSpPr>
        <dsp:cNvPr id="0" name=""/>
        <dsp:cNvSpPr/>
      </dsp:nvSpPr>
      <dsp:spPr>
        <a:xfrm>
          <a:off x="2139350" y="349468"/>
          <a:ext cx="635776" cy="6357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45A93-F21B-468E-9D97-7BE6A4C2AD9F}">
      <dsp:nvSpPr>
        <dsp:cNvPr id="0" name=""/>
        <dsp:cNvSpPr/>
      </dsp:nvSpPr>
      <dsp:spPr>
        <a:xfrm>
          <a:off x="2139350" y="1091430"/>
          <a:ext cx="1816505" cy="561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 dirty="0"/>
            <a:t>During chemotherapy or radiotherapy </a:t>
          </a:r>
          <a:endParaRPr lang="en-US" sz="1400" kern="1200" dirty="0"/>
        </a:p>
      </dsp:txBody>
      <dsp:txXfrm>
        <a:off x="2139350" y="1091430"/>
        <a:ext cx="1816505" cy="561981"/>
      </dsp:txXfrm>
    </dsp:sp>
    <dsp:sp modelId="{0E912F0A-7944-4406-AA5A-F71431D261B4}">
      <dsp:nvSpPr>
        <dsp:cNvPr id="0" name=""/>
        <dsp:cNvSpPr/>
      </dsp:nvSpPr>
      <dsp:spPr>
        <a:xfrm>
          <a:off x="2139350" y="1702800"/>
          <a:ext cx="1816505" cy="1116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Fatigue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Nausea or appetite changes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Changes in bowel habit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Dehydration and salt imbalance</a:t>
          </a:r>
          <a:endParaRPr lang="en-US" sz="1100" kern="1200"/>
        </a:p>
      </dsp:txBody>
      <dsp:txXfrm>
        <a:off x="2139350" y="1702800"/>
        <a:ext cx="1816505" cy="1116082"/>
      </dsp:txXfrm>
    </dsp:sp>
    <dsp:sp modelId="{6C971357-6E0B-4D26-8250-BFD5F811FAED}">
      <dsp:nvSpPr>
        <dsp:cNvPr id="0" name=""/>
        <dsp:cNvSpPr/>
      </dsp:nvSpPr>
      <dsp:spPr>
        <a:xfrm>
          <a:off x="4273744" y="349468"/>
          <a:ext cx="635776" cy="6357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CAFCB-B0B0-4F00-A1F3-D88B53DE752F}">
      <dsp:nvSpPr>
        <dsp:cNvPr id="0" name=""/>
        <dsp:cNvSpPr/>
      </dsp:nvSpPr>
      <dsp:spPr>
        <a:xfrm>
          <a:off x="4273744" y="1091430"/>
          <a:ext cx="1816505" cy="561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Stoma related complications </a:t>
          </a:r>
          <a:endParaRPr lang="en-US" sz="1400" kern="1200"/>
        </a:p>
      </dsp:txBody>
      <dsp:txXfrm>
        <a:off x="4273744" y="1091430"/>
        <a:ext cx="1816505" cy="561981"/>
      </dsp:txXfrm>
    </dsp:sp>
    <dsp:sp modelId="{260DE9D4-1E1F-4B9D-9041-EDA03E6C939B}">
      <dsp:nvSpPr>
        <dsp:cNvPr id="0" name=""/>
        <dsp:cNvSpPr/>
      </dsp:nvSpPr>
      <dsp:spPr>
        <a:xfrm>
          <a:off x="4273744" y="1702800"/>
          <a:ext cx="1816505" cy="1116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High output stoma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Skin irritation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Leakages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Hernias</a:t>
          </a:r>
          <a:endParaRPr lang="en-US" sz="1100" kern="1200"/>
        </a:p>
      </dsp:txBody>
      <dsp:txXfrm>
        <a:off x="4273744" y="1702800"/>
        <a:ext cx="1816505" cy="1116082"/>
      </dsp:txXfrm>
    </dsp:sp>
    <dsp:sp modelId="{165533B8-91B6-40FB-95BF-EC9C337DCE9C}">
      <dsp:nvSpPr>
        <dsp:cNvPr id="0" name=""/>
        <dsp:cNvSpPr/>
      </dsp:nvSpPr>
      <dsp:spPr>
        <a:xfrm>
          <a:off x="6408138" y="349468"/>
          <a:ext cx="635776" cy="6357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86425-F5EB-488A-9374-7567C2058479}">
      <dsp:nvSpPr>
        <dsp:cNvPr id="0" name=""/>
        <dsp:cNvSpPr/>
      </dsp:nvSpPr>
      <dsp:spPr>
        <a:xfrm>
          <a:off x="6408138" y="1091430"/>
          <a:ext cx="1816505" cy="561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Long term effects </a:t>
          </a:r>
          <a:endParaRPr lang="en-US" sz="1400" kern="1200"/>
        </a:p>
      </dsp:txBody>
      <dsp:txXfrm>
        <a:off x="6408138" y="1091430"/>
        <a:ext cx="1816505" cy="561981"/>
      </dsp:txXfrm>
    </dsp:sp>
    <dsp:sp modelId="{B548FEED-D93E-4223-8707-3C47447F473B}">
      <dsp:nvSpPr>
        <dsp:cNvPr id="0" name=""/>
        <dsp:cNvSpPr/>
      </dsp:nvSpPr>
      <dsp:spPr>
        <a:xfrm>
          <a:off x="6408138" y="1702800"/>
          <a:ext cx="1816505" cy="1116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Changes in bowel function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Altered appetite or weight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Tiredness/fatigue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Emotional impact</a:t>
          </a:r>
          <a:endParaRPr lang="en-US" sz="1100" kern="1200"/>
        </a:p>
      </dsp:txBody>
      <dsp:txXfrm>
        <a:off x="6408138" y="1702800"/>
        <a:ext cx="1816505" cy="11160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C9391-8A4D-4989-BE5E-10E39C1F5DC8}">
      <dsp:nvSpPr>
        <dsp:cNvPr id="0" name=""/>
        <dsp:cNvSpPr/>
      </dsp:nvSpPr>
      <dsp:spPr>
        <a:xfrm>
          <a:off x="9399" y="16763"/>
          <a:ext cx="384268" cy="3842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FAA788-5047-4188-AF10-1CD86AAB5F05}">
      <dsp:nvSpPr>
        <dsp:cNvPr id="0" name=""/>
        <dsp:cNvSpPr/>
      </dsp:nvSpPr>
      <dsp:spPr>
        <a:xfrm>
          <a:off x="9399" y="548500"/>
          <a:ext cx="1097911" cy="70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200" kern="1200" dirty="0"/>
            <a:t>Late diagnosis </a:t>
          </a:r>
          <a:endParaRPr lang="en-US" sz="1200" kern="1200" dirty="0"/>
        </a:p>
      </dsp:txBody>
      <dsp:txXfrm>
        <a:off x="9399" y="548500"/>
        <a:ext cx="1097911" cy="703820"/>
      </dsp:txXfrm>
    </dsp:sp>
    <dsp:sp modelId="{31E83494-B7E5-4714-B0B5-06753DC318DF}">
      <dsp:nvSpPr>
        <dsp:cNvPr id="0" name=""/>
        <dsp:cNvSpPr/>
      </dsp:nvSpPr>
      <dsp:spPr>
        <a:xfrm>
          <a:off x="9399" y="1320911"/>
          <a:ext cx="1097911" cy="2125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Advanced stage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Complex treatment</a:t>
          </a:r>
          <a:endParaRPr lang="en-US" sz="1200" kern="1200" dirty="0"/>
        </a:p>
      </dsp:txBody>
      <dsp:txXfrm>
        <a:off x="9399" y="1320911"/>
        <a:ext cx="1097911" cy="2125358"/>
      </dsp:txXfrm>
    </dsp:sp>
    <dsp:sp modelId="{52465A9E-0F2B-4DF9-9EB5-35F7356DFDE8}">
      <dsp:nvSpPr>
        <dsp:cNvPr id="0" name=""/>
        <dsp:cNvSpPr/>
      </dsp:nvSpPr>
      <dsp:spPr>
        <a:xfrm>
          <a:off x="1299445" y="16763"/>
          <a:ext cx="384268" cy="3842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1DFEF-0132-4E84-8260-A4C911169607}">
      <dsp:nvSpPr>
        <dsp:cNvPr id="0" name=""/>
        <dsp:cNvSpPr/>
      </dsp:nvSpPr>
      <dsp:spPr>
        <a:xfrm>
          <a:off x="1299445" y="548500"/>
          <a:ext cx="1097911" cy="70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200" kern="1200" dirty="0"/>
            <a:t>Pressures on NHS services </a:t>
          </a:r>
          <a:endParaRPr lang="en-US" sz="1200" kern="1200" dirty="0"/>
        </a:p>
      </dsp:txBody>
      <dsp:txXfrm>
        <a:off x="1299445" y="548500"/>
        <a:ext cx="1097911" cy="703820"/>
      </dsp:txXfrm>
    </dsp:sp>
    <dsp:sp modelId="{05A5A0B7-EE3D-43B7-B533-6C66B4169D3B}">
      <dsp:nvSpPr>
        <dsp:cNvPr id="0" name=""/>
        <dsp:cNvSpPr/>
      </dsp:nvSpPr>
      <dsp:spPr>
        <a:xfrm>
          <a:off x="1299445" y="1320911"/>
          <a:ext cx="1097911" cy="2125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Delays in: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Endoscopy services 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Scans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Surgery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Oncology appointments</a:t>
          </a:r>
          <a:endParaRPr lang="en-US" sz="1200" kern="1200" dirty="0"/>
        </a:p>
      </dsp:txBody>
      <dsp:txXfrm>
        <a:off x="1299445" y="1320911"/>
        <a:ext cx="1097911" cy="2125358"/>
      </dsp:txXfrm>
    </dsp:sp>
    <dsp:sp modelId="{6B9C52E6-3D7B-45F2-84A3-0F68FC48CDD7}">
      <dsp:nvSpPr>
        <dsp:cNvPr id="0" name=""/>
        <dsp:cNvSpPr/>
      </dsp:nvSpPr>
      <dsp:spPr>
        <a:xfrm>
          <a:off x="2589490" y="16763"/>
          <a:ext cx="384268" cy="3842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07B27-4BC3-42E5-921A-3F87DA0F7DB8}">
      <dsp:nvSpPr>
        <dsp:cNvPr id="0" name=""/>
        <dsp:cNvSpPr/>
      </dsp:nvSpPr>
      <dsp:spPr>
        <a:xfrm>
          <a:off x="2589490" y="548500"/>
          <a:ext cx="1097911" cy="70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200" kern="1200" dirty="0"/>
            <a:t>Variations across the country </a:t>
          </a:r>
          <a:endParaRPr lang="en-US" sz="1200" kern="1200" dirty="0"/>
        </a:p>
      </dsp:txBody>
      <dsp:txXfrm>
        <a:off x="2589490" y="548500"/>
        <a:ext cx="1097911" cy="703820"/>
      </dsp:txXfrm>
    </dsp:sp>
    <dsp:sp modelId="{979011B6-DBA5-4F2C-8A42-F18CF8732667}">
      <dsp:nvSpPr>
        <dsp:cNvPr id="0" name=""/>
        <dsp:cNvSpPr/>
      </dsp:nvSpPr>
      <dsp:spPr>
        <a:xfrm>
          <a:off x="2589490" y="1320911"/>
          <a:ext cx="1097911" cy="2125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Advanced surgery 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Robotic approaches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Clinical trials </a:t>
          </a:r>
          <a:endParaRPr lang="en-US" sz="1200" kern="1200" dirty="0"/>
        </a:p>
      </dsp:txBody>
      <dsp:txXfrm>
        <a:off x="2589490" y="1320911"/>
        <a:ext cx="1097911" cy="2125358"/>
      </dsp:txXfrm>
    </dsp:sp>
    <dsp:sp modelId="{2839B531-FC43-4BD4-B072-EA8238C06A30}">
      <dsp:nvSpPr>
        <dsp:cNvPr id="0" name=""/>
        <dsp:cNvSpPr/>
      </dsp:nvSpPr>
      <dsp:spPr>
        <a:xfrm>
          <a:off x="3879536" y="16763"/>
          <a:ext cx="384268" cy="3842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F056C-3A22-49D3-92DF-12AC6BC77526}">
      <dsp:nvSpPr>
        <dsp:cNvPr id="0" name=""/>
        <dsp:cNvSpPr/>
      </dsp:nvSpPr>
      <dsp:spPr>
        <a:xfrm>
          <a:off x="3879536" y="548500"/>
          <a:ext cx="1097911" cy="70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200" kern="1200" dirty="0"/>
            <a:t>Increasing complexity of patients </a:t>
          </a:r>
          <a:endParaRPr lang="en-US" sz="1200" kern="1200" dirty="0"/>
        </a:p>
      </dsp:txBody>
      <dsp:txXfrm>
        <a:off x="3879536" y="548500"/>
        <a:ext cx="1097911" cy="703820"/>
      </dsp:txXfrm>
    </dsp:sp>
    <dsp:sp modelId="{0BF68679-AD05-4E80-8C9F-4DD6B8BBFC48}">
      <dsp:nvSpPr>
        <dsp:cNvPr id="0" name=""/>
        <dsp:cNvSpPr/>
      </dsp:nvSpPr>
      <dsp:spPr>
        <a:xfrm>
          <a:off x="3879536" y="1320911"/>
          <a:ext cx="1097911" cy="2125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Older population 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Multiple health issues 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Surgery needs tailoring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Recovery may take longer</a:t>
          </a:r>
          <a:r>
            <a:rPr lang="en-GB" sz="1700" kern="1200" dirty="0"/>
            <a:t> </a:t>
          </a:r>
          <a:endParaRPr lang="en-US" sz="1700" kern="1200" dirty="0"/>
        </a:p>
      </dsp:txBody>
      <dsp:txXfrm>
        <a:off x="3879536" y="1320911"/>
        <a:ext cx="1097911" cy="2125358"/>
      </dsp:txXfrm>
    </dsp:sp>
    <dsp:sp modelId="{BBFFE264-C60A-4423-A08C-26E4B13EE1E0}">
      <dsp:nvSpPr>
        <dsp:cNvPr id="0" name=""/>
        <dsp:cNvSpPr/>
      </dsp:nvSpPr>
      <dsp:spPr>
        <a:xfrm>
          <a:off x="5169582" y="16763"/>
          <a:ext cx="384268" cy="3842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29476-6DF3-4F3A-BAE8-85A3C3D7DB8E}">
      <dsp:nvSpPr>
        <dsp:cNvPr id="0" name=""/>
        <dsp:cNvSpPr/>
      </dsp:nvSpPr>
      <dsp:spPr>
        <a:xfrm>
          <a:off x="5169582" y="548500"/>
          <a:ext cx="1097911" cy="70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200" kern="1200" dirty="0"/>
            <a:t>Effects of radiotherapy and chemotherapy </a:t>
          </a:r>
          <a:endParaRPr lang="en-US" sz="1200" kern="1200" dirty="0"/>
        </a:p>
      </dsp:txBody>
      <dsp:txXfrm>
        <a:off x="5169582" y="548500"/>
        <a:ext cx="1097911" cy="703820"/>
      </dsp:txXfrm>
    </dsp:sp>
    <dsp:sp modelId="{8930B6E7-0F66-42AA-A737-90A06A2AA675}">
      <dsp:nvSpPr>
        <dsp:cNvPr id="0" name=""/>
        <dsp:cNvSpPr/>
      </dsp:nvSpPr>
      <dsp:spPr>
        <a:xfrm>
          <a:off x="5169582" y="1320911"/>
          <a:ext cx="1097911" cy="2125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Fatigue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Bowel changes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Dehydration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Skin healing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Numbness and tingling</a:t>
          </a:r>
          <a:endParaRPr lang="en-US" sz="1200" kern="1200" dirty="0"/>
        </a:p>
      </dsp:txBody>
      <dsp:txXfrm>
        <a:off x="5169582" y="1320911"/>
        <a:ext cx="1097911" cy="2125358"/>
      </dsp:txXfrm>
    </dsp:sp>
    <dsp:sp modelId="{67CC216D-6201-4FB9-A67B-8E6B2DC47BD1}">
      <dsp:nvSpPr>
        <dsp:cNvPr id="0" name=""/>
        <dsp:cNvSpPr/>
      </dsp:nvSpPr>
      <dsp:spPr>
        <a:xfrm>
          <a:off x="6459627" y="16763"/>
          <a:ext cx="384268" cy="3842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37206C-C50F-4841-AB65-52643FDE92EA}">
      <dsp:nvSpPr>
        <dsp:cNvPr id="0" name=""/>
        <dsp:cNvSpPr/>
      </dsp:nvSpPr>
      <dsp:spPr>
        <a:xfrm>
          <a:off x="6459627" y="548500"/>
          <a:ext cx="1097911" cy="70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200" kern="1200" dirty="0"/>
            <a:t>Living with a stoma</a:t>
          </a:r>
          <a:endParaRPr lang="en-US" sz="1200" kern="1200" dirty="0"/>
        </a:p>
      </dsp:txBody>
      <dsp:txXfrm>
        <a:off x="6459627" y="548500"/>
        <a:ext cx="1097911" cy="703820"/>
      </dsp:txXfrm>
    </dsp:sp>
    <dsp:sp modelId="{FFD8F7B7-471A-4EA6-A3EC-F42338BB4785}">
      <dsp:nvSpPr>
        <dsp:cNvPr id="0" name=""/>
        <dsp:cNvSpPr/>
      </dsp:nvSpPr>
      <dsp:spPr>
        <a:xfrm>
          <a:off x="6459627" y="1320911"/>
          <a:ext cx="1097911" cy="2125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Confidence and body image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High output stomas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Skin problems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Stoma nurses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Specialist dietitians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Peer support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 </a:t>
          </a:r>
          <a:endParaRPr lang="en-US" sz="1200" kern="1200" dirty="0"/>
        </a:p>
      </dsp:txBody>
      <dsp:txXfrm>
        <a:off x="6459627" y="1320911"/>
        <a:ext cx="1097911" cy="2125358"/>
      </dsp:txXfrm>
    </dsp:sp>
    <dsp:sp modelId="{ADEEB822-9E98-4E1A-83A0-9F206C587C02}">
      <dsp:nvSpPr>
        <dsp:cNvPr id="0" name=""/>
        <dsp:cNvSpPr/>
      </dsp:nvSpPr>
      <dsp:spPr>
        <a:xfrm>
          <a:off x="7749673" y="16763"/>
          <a:ext cx="384268" cy="38426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FD989-0B4D-4268-9395-E8A8C5DC7197}">
      <dsp:nvSpPr>
        <dsp:cNvPr id="0" name=""/>
        <dsp:cNvSpPr/>
      </dsp:nvSpPr>
      <dsp:spPr>
        <a:xfrm>
          <a:off x="7749673" y="548500"/>
          <a:ext cx="1097911" cy="70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200" kern="1200" dirty="0"/>
            <a:t>Emotional and psychological impact </a:t>
          </a:r>
          <a:endParaRPr lang="en-US" sz="1200" kern="1200" dirty="0"/>
        </a:p>
      </dsp:txBody>
      <dsp:txXfrm>
        <a:off x="7749673" y="548500"/>
        <a:ext cx="1097911" cy="703820"/>
      </dsp:txXfrm>
    </dsp:sp>
    <dsp:sp modelId="{1E7F62DB-C7D0-43D1-82E4-5E528CDB0061}">
      <dsp:nvSpPr>
        <dsp:cNvPr id="0" name=""/>
        <dsp:cNvSpPr/>
      </dsp:nvSpPr>
      <dsp:spPr>
        <a:xfrm>
          <a:off x="7749673" y="1320911"/>
          <a:ext cx="1097911" cy="2125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Fear of recurrence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Uncertainty about outcomes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Impact on work, family and intimacy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Emotional fatigue </a:t>
          </a:r>
        </a:p>
      </dsp:txBody>
      <dsp:txXfrm>
        <a:off x="7749673" y="1320911"/>
        <a:ext cx="1097911" cy="21253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C5357-DBB6-48C1-B13F-AD9DBCC95D92}">
      <dsp:nvSpPr>
        <dsp:cNvPr id="0" name=""/>
        <dsp:cNvSpPr/>
      </dsp:nvSpPr>
      <dsp:spPr>
        <a:xfrm>
          <a:off x="6800" y="186878"/>
          <a:ext cx="504491" cy="504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E41DB-46B1-4506-AA44-CBA67A900AA5}">
      <dsp:nvSpPr>
        <dsp:cNvPr id="0" name=""/>
        <dsp:cNvSpPr/>
      </dsp:nvSpPr>
      <dsp:spPr>
        <a:xfrm>
          <a:off x="6800" y="821260"/>
          <a:ext cx="1441403" cy="554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Improved survival and outcomes</a:t>
          </a:r>
          <a:endParaRPr lang="en-US" sz="1400" kern="1200"/>
        </a:p>
      </dsp:txBody>
      <dsp:txXfrm>
        <a:off x="6800" y="821260"/>
        <a:ext cx="1441403" cy="554039"/>
      </dsp:txXfrm>
    </dsp:sp>
    <dsp:sp modelId="{157746DE-6D29-4A48-B20F-703A09FEC672}">
      <dsp:nvSpPr>
        <dsp:cNvPr id="0" name=""/>
        <dsp:cNvSpPr/>
      </dsp:nvSpPr>
      <dsp:spPr>
        <a:xfrm>
          <a:off x="6800" y="1435714"/>
          <a:ext cx="1441403" cy="1771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Earlier diagnosis through screening and awareness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Better surgical techniques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More effective chemotherapy and radiotherapy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Many patients are cured or live much longer than in the past </a:t>
          </a:r>
          <a:endParaRPr lang="en-US" sz="1100" kern="1200"/>
        </a:p>
      </dsp:txBody>
      <dsp:txXfrm>
        <a:off x="6800" y="1435714"/>
        <a:ext cx="1441403" cy="1771879"/>
      </dsp:txXfrm>
    </dsp:sp>
    <dsp:sp modelId="{99C63D4E-288F-4D52-8ABB-6F5ED7F5ECA9}">
      <dsp:nvSpPr>
        <dsp:cNvPr id="0" name=""/>
        <dsp:cNvSpPr/>
      </dsp:nvSpPr>
      <dsp:spPr>
        <a:xfrm>
          <a:off x="1700449" y="186878"/>
          <a:ext cx="504491" cy="504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D2A50-6AC6-4142-BE5B-3963467C266B}">
      <dsp:nvSpPr>
        <dsp:cNvPr id="0" name=""/>
        <dsp:cNvSpPr/>
      </dsp:nvSpPr>
      <dsp:spPr>
        <a:xfrm>
          <a:off x="1700449" y="821260"/>
          <a:ext cx="1441403" cy="554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Safer and more precise surgery </a:t>
          </a:r>
          <a:endParaRPr lang="en-US" sz="1400" kern="1200"/>
        </a:p>
      </dsp:txBody>
      <dsp:txXfrm>
        <a:off x="1700449" y="821260"/>
        <a:ext cx="1441403" cy="554039"/>
      </dsp:txXfrm>
    </dsp:sp>
    <dsp:sp modelId="{0C54357A-265D-4367-9824-631C9E532542}">
      <dsp:nvSpPr>
        <dsp:cNvPr id="0" name=""/>
        <dsp:cNvSpPr/>
      </dsp:nvSpPr>
      <dsp:spPr>
        <a:xfrm>
          <a:off x="1700449" y="1435714"/>
          <a:ext cx="1441403" cy="1771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Improved managing and planning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Minimally invasive and robotic surgery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New technologies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Better surgical education – simulation </a:t>
          </a:r>
          <a:endParaRPr lang="en-US" sz="1100" kern="1200"/>
        </a:p>
      </dsp:txBody>
      <dsp:txXfrm>
        <a:off x="1700449" y="1435714"/>
        <a:ext cx="1441403" cy="1771879"/>
      </dsp:txXfrm>
    </dsp:sp>
    <dsp:sp modelId="{588680C4-CD81-406B-B77E-86E1EE6C2D8F}">
      <dsp:nvSpPr>
        <dsp:cNvPr id="0" name=""/>
        <dsp:cNvSpPr/>
      </dsp:nvSpPr>
      <dsp:spPr>
        <a:xfrm>
          <a:off x="3394098" y="186878"/>
          <a:ext cx="504491" cy="504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5D9E9-0939-4E89-B322-714949048EC2}">
      <dsp:nvSpPr>
        <dsp:cNvPr id="0" name=""/>
        <dsp:cNvSpPr/>
      </dsp:nvSpPr>
      <dsp:spPr>
        <a:xfrm>
          <a:off x="3394098" y="821260"/>
          <a:ext cx="1441403" cy="554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Personalised treatment plans </a:t>
          </a:r>
          <a:endParaRPr lang="en-US" sz="1400" kern="1200"/>
        </a:p>
      </dsp:txBody>
      <dsp:txXfrm>
        <a:off x="3394098" y="821260"/>
        <a:ext cx="1441403" cy="554039"/>
      </dsp:txXfrm>
    </dsp:sp>
    <dsp:sp modelId="{99007DBF-A954-4E0B-85A4-7760F5FE94D1}">
      <dsp:nvSpPr>
        <dsp:cNvPr id="0" name=""/>
        <dsp:cNvSpPr/>
      </dsp:nvSpPr>
      <dsp:spPr>
        <a:xfrm>
          <a:off x="3394098" y="1435714"/>
          <a:ext cx="1441403" cy="1771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Treatment tailored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MDTs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Patients are increasingly involved in choices</a:t>
          </a:r>
          <a:endParaRPr lang="en-US" sz="1100" kern="1200"/>
        </a:p>
      </dsp:txBody>
      <dsp:txXfrm>
        <a:off x="3394098" y="1435714"/>
        <a:ext cx="1441403" cy="1771879"/>
      </dsp:txXfrm>
    </dsp:sp>
    <dsp:sp modelId="{D6E4AB63-0C5F-465B-B943-2B8F1F5BF7C3}">
      <dsp:nvSpPr>
        <dsp:cNvPr id="0" name=""/>
        <dsp:cNvSpPr/>
      </dsp:nvSpPr>
      <dsp:spPr>
        <a:xfrm>
          <a:off x="5087747" y="186878"/>
          <a:ext cx="504491" cy="504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A2A62B-CBAF-4FAD-BBE6-F9EF2F1ED047}">
      <dsp:nvSpPr>
        <dsp:cNvPr id="0" name=""/>
        <dsp:cNvSpPr/>
      </dsp:nvSpPr>
      <dsp:spPr>
        <a:xfrm>
          <a:off x="5087747" y="821260"/>
          <a:ext cx="1441403" cy="554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Advances in follow up and support</a:t>
          </a:r>
          <a:endParaRPr lang="en-US" sz="1400" kern="1200"/>
        </a:p>
      </dsp:txBody>
      <dsp:txXfrm>
        <a:off x="5087747" y="821260"/>
        <a:ext cx="1441403" cy="554039"/>
      </dsp:txXfrm>
    </dsp:sp>
    <dsp:sp modelId="{185AA7C1-131D-4478-B26E-F98C14CDED1A}">
      <dsp:nvSpPr>
        <dsp:cNvPr id="0" name=""/>
        <dsp:cNvSpPr/>
      </dsp:nvSpPr>
      <dsp:spPr>
        <a:xfrm>
          <a:off x="5087747" y="1435714"/>
          <a:ext cx="1441403" cy="1771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Better surveillance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Earlier detection of recurrence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Greater recognition of psychological wellbeing </a:t>
          </a:r>
          <a:endParaRPr lang="en-US" sz="1100" kern="1200"/>
        </a:p>
      </dsp:txBody>
      <dsp:txXfrm>
        <a:off x="5087747" y="1435714"/>
        <a:ext cx="1441403" cy="1771879"/>
      </dsp:txXfrm>
    </dsp:sp>
    <dsp:sp modelId="{B0E0FCC3-4AA5-4B7D-B636-AB6455DBEA1D}">
      <dsp:nvSpPr>
        <dsp:cNvPr id="0" name=""/>
        <dsp:cNvSpPr/>
      </dsp:nvSpPr>
      <dsp:spPr>
        <a:xfrm>
          <a:off x="6781396" y="186878"/>
          <a:ext cx="504491" cy="504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EF391-A4F9-4776-B1E1-B12A117A9242}">
      <dsp:nvSpPr>
        <dsp:cNvPr id="0" name=""/>
        <dsp:cNvSpPr/>
      </dsp:nvSpPr>
      <dsp:spPr>
        <a:xfrm>
          <a:off x="6781396" y="821260"/>
          <a:ext cx="1441403" cy="554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Research and future therapies</a:t>
          </a:r>
          <a:endParaRPr lang="en-US" sz="1400" kern="1200"/>
        </a:p>
      </dsp:txBody>
      <dsp:txXfrm>
        <a:off x="6781396" y="821260"/>
        <a:ext cx="1441403" cy="554039"/>
      </dsp:txXfrm>
    </dsp:sp>
    <dsp:sp modelId="{E4DA4E11-D4D2-4BD2-AA6A-B7067224A9C1}">
      <dsp:nvSpPr>
        <dsp:cNvPr id="0" name=""/>
        <dsp:cNvSpPr/>
      </dsp:nvSpPr>
      <dsp:spPr>
        <a:xfrm>
          <a:off x="6781396" y="1435714"/>
          <a:ext cx="1441403" cy="1771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Growth of clinical trials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New technologies </a:t>
          </a:r>
          <a:endParaRPr lang="en-US" sz="1100" kern="1200"/>
        </a:p>
      </dsp:txBody>
      <dsp:txXfrm>
        <a:off x="6781396" y="1435714"/>
        <a:ext cx="1441403" cy="1771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29D77-74A8-4C89-BED5-6A074A26711D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B0575-E718-4E2B-AA0D-23733F1C8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64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67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91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563638"/>
            <a:ext cx="4038600" cy="2545556"/>
          </a:xfr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8024" y="1563638"/>
            <a:ext cx="4038600" cy="2545556"/>
          </a:xfr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857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0008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389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374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6"/>
          <a:stretch/>
        </p:blipFill>
        <p:spPr bwMode="auto">
          <a:xfrm>
            <a:off x="-36512" y="0"/>
            <a:ext cx="9180512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36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Melissa.cunha@uhb.nhs.uk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83518"/>
            <a:ext cx="7772400" cy="1368152"/>
          </a:xfrm>
        </p:spPr>
        <p:txBody>
          <a:bodyPr>
            <a:noAutofit/>
          </a:bodyPr>
          <a:lstStyle/>
          <a:p>
            <a:r>
              <a:rPr lang="en-GB" sz="3200" noProof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Treating cancer patients: resections, complications, challenges and successes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3093592"/>
            <a:ext cx="5040560" cy="1008112"/>
          </a:xfrm>
        </p:spPr>
        <p:txBody>
          <a:bodyPr>
            <a:normAutofit/>
          </a:bodyPr>
          <a:lstStyle/>
          <a:p>
            <a:r>
              <a:rPr lang="en-GB" sz="2400" noProof="0" dirty="0">
                <a:solidFill>
                  <a:schemeClr val="bg1">
                    <a:lumMod val="50000"/>
                  </a:schemeClr>
                </a:solidFill>
              </a:rPr>
              <a:t>Melissa Oliveira Cunha PhD FRCS </a:t>
            </a:r>
          </a:p>
          <a:p>
            <a:r>
              <a:rPr lang="en-GB" sz="2000" noProof="0" dirty="0"/>
              <a:t>Consultant Colorectal Surgeon</a:t>
            </a:r>
            <a:r>
              <a:rPr lang="en-GB" noProof="0" dirty="0"/>
              <a:t> </a:t>
            </a:r>
          </a:p>
        </p:txBody>
      </p:sp>
      <p:pic>
        <p:nvPicPr>
          <p:cNvPr id="1026" name="Picture 2" descr="Image result for queen elizabeth hospital birmingh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20861"/>
            <a:ext cx="2718470" cy="20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04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15016-2560-8640-8948-9FD7C475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Surgery </a:t>
            </a:r>
            <a:br>
              <a:rPr lang="en-GB" noProof="0" dirty="0"/>
            </a:br>
            <a:r>
              <a:rPr lang="en-GB" noProof="0" dirty="0"/>
              <a:t>Open, Laparoscopic or Robotic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5FEA55-29F9-0C97-3F38-A4D9E74FC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57" b="4991"/>
          <a:stretch>
            <a:fillRect/>
          </a:stretch>
        </p:blipFill>
        <p:spPr>
          <a:xfrm>
            <a:off x="2314575" y="1258887"/>
            <a:ext cx="4489673" cy="31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130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DD6E-DAB2-0F39-52C4-25BE85E3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Why might someone need an ileostomy during cancer surgery?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35D91-24F3-B317-BD1C-58E90E1A8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Protection </a:t>
            </a:r>
          </a:p>
          <a:p>
            <a:pPr lvl="2"/>
            <a:r>
              <a:rPr lang="en-GB" noProof="0" dirty="0"/>
              <a:t>Surgery is low in the pelvis </a:t>
            </a:r>
          </a:p>
          <a:p>
            <a:pPr lvl="2"/>
            <a:r>
              <a:rPr lang="en-GB" noProof="0" dirty="0"/>
              <a:t>Radiotherapy has been used</a:t>
            </a:r>
          </a:p>
          <a:p>
            <a:pPr lvl="2"/>
            <a:r>
              <a:rPr lang="en-GB" noProof="0" dirty="0"/>
              <a:t>Healing may be slower or riskier </a:t>
            </a:r>
          </a:p>
          <a:p>
            <a:r>
              <a:rPr lang="en-GB" noProof="0" dirty="0"/>
              <a:t>More than one area of the bowel at the same time </a:t>
            </a:r>
          </a:p>
          <a:p>
            <a:r>
              <a:rPr lang="en-GB" noProof="0" dirty="0"/>
              <a:t>Hereditary (genetics)</a:t>
            </a:r>
          </a:p>
        </p:txBody>
      </p:sp>
    </p:spTree>
    <p:extLst>
      <p:ext uri="{BB962C8B-B14F-4D97-AF65-F5344CB8AC3E}">
        <p14:creationId xmlns:p14="http://schemas.microsoft.com/office/powerpoint/2010/main" val="208780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A1CE3-BAA4-4EF8-C52D-C920B527C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Enhanced recovery – After care 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853160D-E57B-2554-5D34-7FA152A943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28969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0288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682" name="Rectangle 1"/>
          <p:cNvSpPr>
            <a:spLocks noGrp="1" noChangeArrowheads="1"/>
          </p:cNvSpPr>
          <p:nvPr>
            <p:ph type="title"/>
          </p:nvPr>
        </p:nvSpPr>
        <p:spPr>
          <a:xfrm>
            <a:off x="437555" y="411510"/>
            <a:ext cx="8286750" cy="736700"/>
          </a:xfrm>
        </p:spPr>
        <p:txBody>
          <a:bodyPr/>
          <a:lstStyle/>
          <a:p>
            <a:pPr eaLnBrk="1" hangingPunct="1"/>
            <a:r>
              <a:rPr lang="en-GB" sz="4100" b="1" noProof="0" dirty="0"/>
              <a:t>New developments in colon cancer</a:t>
            </a:r>
          </a:p>
        </p:txBody>
      </p:sp>
      <p:sp>
        <p:nvSpPr>
          <p:cNvPr id="967683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 noProof="0" dirty="0">
                <a:solidFill>
                  <a:srgbClr val="191919"/>
                </a:solidFill>
                <a:latin typeface="Helvetica Neue" pitchFamily="-84" charset="0"/>
                <a:sym typeface="Helvetica Neue" pitchFamily="-84" charset="0"/>
              </a:rPr>
              <a:t>Bowel cancer screening programme </a:t>
            </a:r>
          </a:p>
          <a:p>
            <a:r>
              <a:rPr lang="en-GB" sz="2400" noProof="0" dirty="0">
                <a:solidFill>
                  <a:srgbClr val="191919"/>
                </a:solidFill>
                <a:latin typeface="Helvetica Neue" pitchFamily="-84" charset="0"/>
                <a:sym typeface="Helvetica Neue" pitchFamily="-84" charset="0"/>
              </a:rPr>
              <a:t>Stenting of bowel obstruction </a:t>
            </a:r>
          </a:p>
          <a:p>
            <a:r>
              <a:rPr lang="en-GB" sz="2400" noProof="0" dirty="0">
                <a:solidFill>
                  <a:srgbClr val="191919"/>
                </a:solidFill>
                <a:latin typeface="Helvetica Neue" pitchFamily="-84" charset="0"/>
                <a:sym typeface="Helvetica Neue" pitchFamily="-84" charset="0"/>
              </a:rPr>
              <a:t>Neoadjuvant chemotherapy for high-risk colon cancer patients (</a:t>
            </a:r>
            <a:r>
              <a:rPr lang="en-GB" sz="2400" noProof="0" dirty="0" err="1">
                <a:solidFill>
                  <a:srgbClr val="191919"/>
                </a:solidFill>
                <a:latin typeface="Helvetica Neue" pitchFamily="-84" charset="0"/>
                <a:sym typeface="Helvetica Neue" pitchFamily="-84" charset="0"/>
              </a:rPr>
              <a:t>FOxTROT</a:t>
            </a:r>
            <a:r>
              <a:rPr lang="en-GB" sz="2400" noProof="0" dirty="0">
                <a:solidFill>
                  <a:srgbClr val="191919"/>
                </a:solidFill>
                <a:latin typeface="Helvetica Neue" pitchFamily="-84" charset="0"/>
                <a:sym typeface="Helvetica Neue" pitchFamily="-84" charset="0"/>
              </a:rPr>
              <a:t>)</a:t>
            </a:r>
          </a:p>
          <a:p>
            <a:r>
              <a:rPr lang="en-GB" sz="2400" noProof="0" dirty="0">
                <a:solidFill>
                  <a:srgbClr val="191919"/>
                </a:solidFill>
                <a:latin typeface="Helvetica Neue" pitchFamily="-84" charset="0"/>
                <a:sym typeface="Helvetica Neue" pitchFamily="-84" charset="0"/>
              </a:rPr>
              <a:t>Immunotherapy </a:t>
            </a:r>
          </a:p>
          <a:p>
            <a:r>
              <a:rPr lang="en-GB" sz="2400" noProof="0" dirty="0">
                <a:solidFill>
                  <a:srgbClr val="191919"/>
                </a:solidFill>
                <a:latin typeface="Helvetica Neue" pitchFamily="-84" charset="0"/>
                <a:sym typeface="Helvetica Neue" pitchFamily="-84" charset="0"/>
              </a:rPr>
              <a:t>Personalised cancer vaccine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6C7E-1341-E9AB-451D-2E30F431D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2643758"/>
            <a:ext cx="2699792" cy="151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44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4933-46F1-AE34-A386-2D88D146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Targeted drugs for advanced bowel cancer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8ADA7D-2AFB-F3CA-4ED1-3D6B8A8062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3082" y="1563688"/>
            <a:ext cx="2840136" cy="254476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8A94E8-09EB-03C8-3195-80A473CE7E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noProof="0" dirty="0"/>
              <a:t>Cetuximab, panitumumab and bevacizumab are type of monoclonal antibodies.</a:t>
            </a:r>
          </a:p>
          <a:p>
            <a:endParaRPr lang="en-GB" noProof="0" dirty="0"/>
          </a:p>
          <a:p>
            <a:r>
              <a:rPr lang="en-GB" noProof="0" dirty="0" err="1"/>
              <a:t>Monocolonal</a:t>
            </a:r>
            <a:r>
              <a:rPr lang="en-GB" noProof="0" dirty="0"/>
              <a:t> antibodies - recognise and find specific cancer proteins.</a:t>
            </a:r>
          </a:p>
          <a:p>
            <a:endParaRPr lang="en-GB" noProof="0" dirty="0"/>
          </a:p>
          <a:p>
            <a:r>
              <a:rPr lang="en-GB" noProof="0" dirty="0"/>
              <a:t>They stop proteins from binding to cancer cells or block they protein from triggering the cancer cells to divide and grow.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43060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FC316-B68C-C15A-5302-1CF6EBD07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Personalised cancer vaccine trial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C9554-90F0-60AD-7B75-6D156E0812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dirty="0"/>
              <a:t>Patients provide a sample of their tumour tissue and a blood test </a:t>
            </a:r>
          </a:p>
          <a:p>
            <a:r>
              <a:rPr lang="en-GB" dirty="0"/>
              <a:t>Uses mRNA technology (similar to COVID-19 vaccines)</a:t>
            </a:r>
          </a:p>
          <a:p>
            <a:r>
              <a:rPr lang="en-GB" dirty="0"/>
              <a:t>Each vaccine is individually designed based on genetics. </a:t>
            </a:r>
          </a:p>
          <a:p>
            <a:r>
              <a:rPr lang="en-GB" dirty="0"/>
              <a:t>It is given after surgery</a:t>
            </a:r>
          </a:p>
          <a:p>
            <a:r>
              <a:rPr lang="en-GB" dirty="0"/>
              <a:t>Aims to train the immune system to recognise and attack cancer cells. </a:t>
            </a:r>
          </a:p>
          <a:p>
            <a:r>
              <a:rPr lang="en-GB" dirty="0"/>
              <a:t>Designed to reduce the risk of cancer returning and target any microscopic cancer cells. </a:t>
            </a:r>
          </a:p>
          <a:p>
            <a:r>
              <a:rPr lang="en-GB" dirty="0"/>
              <a:t>Not yet approved for routine use – still in clinical trials.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D20120E-BF9E-5477-03A3-8590EA4AED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0702" t="17920" r="35809" b="22370"/>
          <a:stretch>
            <a:fillRect/>
          </a:stretch>
        </p:blipFill>
        <p:spPr>
          <a:xfrm>
            <a:off x="4499991" y="1563638"/>
            <a:ext cx="384042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13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83A26-98D7-5C0B-5C50-AF775B613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GB" dirty="0"/>
              <a:t>Complications 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56AFC5C-617E-F7EB-E7D5-F52073224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941595"/>
              </p:ext>
            </p:extLst>
          </p:nvPr>
        </p:nvGraphicFramePr>
        <p:xfrm>
          <a:off x="457200" y="987575"/>
          <a:ext cx="82296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07BD2D4-FA87-4E99-2E1A-496B3DCEF674}"/>
              </a:ext>
            </a:extLst>
          </p:cNvPr>
          <p:cNvSpPr txBox="1"/>
          <p:nvPr/>
        </p:nvSpPr>
        <p:spPr>
          <a:xfrm>
            <a:off x="457200" y="3971259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Complications can happen, but they are part of the treatment, not a failure and most can be managed well with the right support. </a:t>
            </a:r>
          </a:p>
        </p:txBody>
      </p:sp>
    </p:spTree>
    <p:extLst>
      <p:ext uri="{BB962C8B-B14F-4D97-AF65-F5344CB8AC3E}">
        <p14:creationId xmlns:p14="http://schemas.microsoft.com/office/powerpoint/2010/main" val="1039127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6D1F-1D35-CDF7-2389-A6691836E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GB" dirty="0"/>
              <a:t>Challenges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4222F35-BB0A-19B5-209A-569E3CB32D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871681"/>
              </p:ext>
            </p:extLst>
          </p:nvPr>
        </p:nvGraphicFramePr>
        <p:xfrm>
          <a:off x="107504" y="1131590"/>
          <a:ext cx="8856984" cy="3463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9508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13880-A93F-5CB1-1046-33F3A0539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GB" dirty="0"/>
              <a:t>Successes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BBCA4A-7469-E993-0833-B70D2C3AFD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2179226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2492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E0745-68B4-7187-C6FD-E7469B759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500" dirty="0"/>
              <a:t>Success in bowel cancer treatment is not just about removing cancer; it is helping people live well afterwards. </a:t>
            </a:r>
          </a:p>
        </p:txBody>
      </p:sp>
      <p:pic>
        <p:nvPicPr>
          <p:cNvPr id="6" name="Picture 5" descr="People playing cards">
            <a:extLst>
              <a:ext uri="{FF2B5EF4-FFF2-40B4-BE49-F238E27FC236}">
                <a16:creationId xmlns:a16="http://schemas.microsoft.com/office/drawing/2014/main" id="{E009F751-2547-90E5-25FB-9439FF587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6" b="24910"/>
          <a:stretch>
            <a:fillRect/>
          </a:stretch>
        </p:blipFill>
        <p:spPr>
          <a:xfrm>
            <a:off x="457200" y="1200151"/>
            <a:ext cx="8229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993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3B3A28-9248-70F6-3EF8-DFD22B263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Colorectal cancer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52652B5-4B02-8383-A757-CA60B21B53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The Big Picture </a:t>
            </a:r>
          </a:p>
        </p:txBody>
      </p:sp>
    </p:spTree>
    <p:extLst>
      <p:ext uri="{BB962C8B-B14F-4D97-AF65-F5344CB8AC3E}">
        <p14:creationId xmlns:p14="http://schemas.microsoft.com/office/powerpoint/2010/main" val="3891140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2211710"/>
            <a:ext cx="7772400" cy="814487"/>
          </a:xfrm>
        </p:spPr>
        <p:txBody>
          <a:bodyPr>
            <a:normAutofit fontScale="90000"/>
          </a:bodyPr>
          <a:lstStyle/>
          <a:p>
            <a:r>
              <a:rPr lang="en-GB" noProof="0" dirty="0">
                <a:solidFill>
                  <a:srgbClr val="002060"/>
                </a:solidFill>
              </a:rPr>
              <a:t>Any questions?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291830"/>
            <a:ext cx="6400800" cy="937270"/>
          </a:xfrm>
        </p:spPr>
        <p:txBody>
          <a:bodyPr>
            <a:normAutofit fontScale="77500" lnSpcReduction="20000"/>
          </a:bodyPr>
          <a:lstStyle/>
          <a:p>
            <a:r>
              <a:rPr lang="en-GB" noProof="0" dirty="0">
                <a:solidFill>
                  <a:srgbClr val="002060"/>
                </a:solidFill>
              </a:rPr>
              <a:t>Thank you!</a:t>
            </a:r>
          </a:p>
          <a:p>
            <a:endParaRPr lang="en-GB" noProof="0" dirty="0"/>
          </a:p>
          <a:p>
            <a:r>
              <a:rPr lang="en-GB" sz="1800" noProof="0" dirty="0">
                <a:solidFill>
                  <a:srgbClr val="000000"/>
                </a:solidFill>
                <a:hlinkClick r:id="rId2"/>
              </a:rPr>
              <a:t>Melissa.cunha@uhb.nhs.uk</a:t>
            </a:r>
            <a:r>
              <a:rPr lang="en-GB" sz="1800" noProof="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008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112A8-BFEE-D4A4-68FE-C5B1F9230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6419055" cy="871538"/>
          </a:xfrm>
        </p:spPr>
        <p:txBody>
          <a:bodyPr anchor="b">
            <a:normAutofit/>
          </a:bodyPr>
          <a:lstStyle/>
          <a:p>
            <a:r>
              <a:rPr lang="en-GB" sz="2800" noProof="0" dirty="0"/>
              <a:t>What is colorectal cancer?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9E9BE15-87B8-27AB-93FF-4C98772BC3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522810"/>
            <a:ext cx="4114800" cy="231457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641A-24EA-EF33-C1F8-03509C210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898775" cy="351829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0" dirty="0"/>
              <a:t>Cancer of the large bowel (colon and rectum)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0" dirty="0"/>
              <a:t>Almost 44k people are diagnosed every year in the UK.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0" dirty="0"/>
              <a:t>More than 9 out of 10 cases are diagnosed in people over the age of 50.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0" dirty="0"/>
              <a:t>12% of all cancers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0" dirty="0"/>
              <a:t>Second most common cancer in UK when considering both sexes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noProof="0" dirty="0"/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654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42865D-5A06-0F68-417B-BD1E885B8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Treatments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99F932-3A5E-121E-9727-F28E5236D1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 dirty="0"/>
              <a:t>Surgery </a:t>
            </a:r>
          </a:p>
          <a:p>
            <a:r>
              <a:rPr lang="en-GB" noProof="0" dirty="0"/>
              <a:t>Chemotherapy </a:t>
            </a:r>
          </a:p>
          <a:p>
            <a:r>
              <a:rPr lang="en-GB" noProof="0" dirty="0"/>
              <a:t>Radiotherapy</a:t>
            </a:r>
          </a:p>
          <a:p>
            <a:r>
              <a:rPr lang="en-GB" noProof="0" dirty="0"/>
              <a:t>Combination </a:t>
            </a:r>
          </a:p>
        </p:txBody>
      </p:sp>
      <p:pic>
        <p:nvPicPr>
          <p:cNvPr id="20" name="Content Placeholder 19" descr="Two surgeons reviewing an x-ray">
            <a:extLst>
              <a:ext uri="{FF2B5EF4-FFF2-40B4-BE49-F238E27FC236}">
                <a16:creationId xmlns:a16="http://schemas.microsoft.com/office/drawing/2014/main" id="{2D57831E-6A4F-5FC4-BD2C-5F9CA740C5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711" y="1563688"/>
            <a:ext cx="4008978" cy="2544762"/>
          </a:xfrm>
        </p:spPr>
      </p:pic>
    </p:spTree>
    <p:extLst>
      <p:ext uri="{BB962C8B-B14F-4D97-AF65-F5344CB8AC3E}">
        <p14:creationId xmlns:p14="http://schemas.microsoft.com/office/powerpoint/2010/main" val="4067698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71046-6AA2-CF25-6608-1DD0BB9DA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GB" noProof="0" dirty="0"/>
              <a:t>Outcomes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7BDCF-B8B7-64D9-7368-1E8DE33FF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563638"/>
            <a:ext cx="4038600" cy="2545556"/>
          </a:xfrm>
        </p:spPr>
        <p:txBody>
          <a:bodyPr>
            <a:normAutofit/>
          </a:bodyPr>
          <a:lstStyle/>
          <a:p>
            <a:r>
              <a:rPr lang="en-GB" sz="2600" noProof="0" dirty="0"/>
              <a:t>Earlier diagnosis</a:t>
            </a:r>
          </a:p>
          <a:p>
            <a:r>
              <a:rPr lang="en-GB" sz="2600" noProof="0" dirty="0"/>
              <a:t>Better surgery </a:t>
            </a:r>
          </a:p>
          <a:p>
            <a:r>
              <a:rPr lang="en-GB" sz="2600" noProof="0" dirty="0"/>
              <a:t>Better cancer drugs </a:t>
            </a:r>
          </a:p>
          <a:p>
            <a:r>
              <a:rPr lang="en-GB" sz="2600" noProof="0" dirty="0"/>
              <a:t>Better supportive care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154FCB-1CCD-D8BA-785F-7AFA8121D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826766"/>
            <a:ext cx="4038600" cy="2019300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0049FC-262D-E731-E708-7023262A3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221" y="303752"/>
            <a:ext cx="1775859" cy="133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55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Investigations </a:t>
            </a:r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91630"/>
            <a:ext cx="3836625" cy="2544762"/>
          </a:xfrm>
        </p:spPr>
      </p:pic>
      <p:pic>
        <p:nvPicPr>
          <p:cNvPr id="20" name="Content Placeholder 1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51670"/>
            <a:ext cx="2362200" cy="1933575"/>
          </a:xfrm>
        </p:spPr>
      </p:pic>
    </p:spTree>
    <p:extLst>
      <p:ext uri="{BB962C8B-B14F-4D97-AF65-F5344CB8AC3E}">
        <p14:creationId xmlns:p14="http://schemas.microsoft.com/office/powerpoint/2010/main" val="378959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6AD3-EEC5-97FD-E97F-6F36528B0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Surgery matters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E102B-BA29-39E3-31B3-CD53F7A28A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131590"/>
            <a:ext cx="8363272" cy="2977604"/>
          </a:xfrm>
        </p:spPr>
        <p:txBody>
          <a:bodyPr>
            <a:normAutofit fontScale="92500" lnSpcReduction="10000"/>
          </a:bodyPr>
          <a:lstStyle/>
          <a:p>
            <a:r>
              <a:rPr lang="en-GB" noProof="0" dirty="0"/>
              <a:t>It is the most effective way to remove bowel cancer</a:t>
            </a:r>
          </a:p>
          <a:p>
            <a:r>
              <a:rPr lang="en-GB" noProof="0" dirty="0"/>
              <a:t>Aim is usually cure – sometimes control or symptom relief</a:t>
            </a:r>
          </a:p>
          <a:p>
            <a:r>
              <a:rPr lang="en-GB" noProof="0" dirty="0"/>
              <a:t>Operations vary depending on: </a:t>
            </a:r>
          </a:p>
          <a:p>
            <a:pPr lvl="1"/>
            <a:r>
              <a:rPr lang="en-GB" noProof="0" dirty="0"/>
              <a:t>Where cancer is</a:t>
            </a:r>
          </a:p>
          <a:p>
            <a:pPr lvl="1"/>
            <a:r>
              <a:rPr lang="en-GB" noProof="0" dirty="0"/>
              <a:t>How advanced it is </a:t>
            </a:r>
          </a:p>
          <a:p>
            <a:pPr lvl="1"/>
            <a:r>
              <a:rPr lang="en-GB" noProof="0" dirty="0"/>
              <a:t>Patient’s overall health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C56C4C-AB20-5AD7-04DF-A9C5DC8F5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850" y="2463055"/>
            <a:ext cx="26479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82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Surgery</a:t>
            </a:r>
            <a:br>
              <a:rPr lang="en-GB" noProof="0" dirty="0"/>
            </a:br>
            <a:r>
              <a:rPr lang="en-GB" sz="3100" noProof="0" dirty="0"/>
              <a:t>Open/Laparoscopic/ Robotic </a:t>
            </a:r>
            <a:endParaRPr lang="en-GB" noProof="0" dirty="0"/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7"/>
          <a:stretch>
            <a:fillRect/>
          </a:stretch>
        </p:blipFill>
        <p:spPr bwMode="auto">
          <a:xfrm>
            <a:off x="1043608" y="1565242"/>
            <a:ext cx="2120122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335" y="1707654"/>
            <a:ext cx="4623873" cy="21164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7004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Surgery </a:t>
            </a:r>
            <a:br>
              <a:rPr lang="en-GB" noProof="0" dirty="0"/>
            </a:br>
            <a:r>
              <a:rPr lang="en-GB" sz="3100" noProof="0" dirty="0"/>
              <a:t>Open, Laparoscopic or Robotic </a:t>
            </a:r>
          </a:p>
        </p:txBody>
      </p:sp>
      <p:pic>
        <p:nvPicPr>
          <p:cNvPr id="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5"/>
          <a:stretch>
            <a:fillRect/>
          </a:stretch>
        </p:blipFill>
        <p:spPr bwMode="auto">
          <a:xfrm>
            <a:off x="1547664" y="1287066"/>
            <a:ext cx="1988969" cy="238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20699"/>
            <a:ext cx="2105025" cy="21717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0042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HB_forlight">
      <a:dk1>
        <a:srgbClr val="0066CC"/>
      </a:dk1>
      <a:lt1>
        <a:srgbClr val="0066CC"/>
      </a:lt1>
      <a:dk2>
        <a:srgbClr val="663399"/>
      </a:dk2>
      <a:lt2>
        <a:srgbClr val="66CC3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UHB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d42255ec-e1af-44ac-b676-7700d3d39603}" enabled="1" method="Standard" siteId="{1a07c565-b111-42d0-ada8-16998c72bd3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753</Words>
  <Application>Microsoft Office PowerPoint</Application>
  <PresentationFormat>On-screen Show (16:9)</PresentationFormat>
  <Paragraphs>173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Helvetica Neue</vt:lpstr>
      <vt:lpstr>Office Theme</vt:lpstr>
      <vt:lpstr>Treating cancer patients: resections, complications, challenges and successes</vt:lpstr>
      <vt:lpstr>Colorectal cancer </vt:lpstr>
      <vt:lpstr>What is colorectal cancer?</vt:lpstr>
      <vt:lpstr>Treatments </vt:lpstr>
      <vt:lpstr>Outcomes </vt:lpstr>
      <vt:lpstr>Investigations </vt:lpstr>
      <vt:lpstr>Surgery matters </vt:lpstr>
      <vt:lpstr>Surgery Open/Laparoscopic/ Robotic </vt:lpstr>
      <vt:lpstr>Surgery  Open, Laparoscopic or Robotic </vt:lpstr>
      <vt:lpstr>Surgery  Open, Laparoscopic or Robotic </vt:lpstr>
      <vt:lpstr>Why might someone need an ileostomy during cancer surgery? </vt:lpstr>
      <vt:lpstr>Enhanced recovery – After care </vt:lpstr>
      <vt:lpstr>New developments in colon cancer</vt:lpstr>
      <vt:lpstr>Targeted drugs for advanced bowel cancer </vt:lpstr>
      <vt:lpstr>Personalised cancer vaccine trial </vt:lpstr>
      <vt:lpstr>Complications </vt:lpstr>
      <vt:lpstr>Challenges </vt:lpstr>
      <vt:lpstr>Successes </vt:lpstr>
      <vt:lpstr>Success in bowel cancer treatment is not just about removing cancer; it is helping people live well afterwards. 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Ricks</dc:creator>
  <cp:lastModifiedBy>Melissa Cunha</cp:lastModifiedBy>
  <cp:revision>51</cp:revision>
  <dcterms:created xsi:type="dcterms:W3CDTF">2017-11-15T08:13:33Z</dcterms:created>
  <dcterms:modified xsi:type="dcterms:W3CDTF">2026-05-06T09:23:15Z</dcterms:modified>
</cp:coreProperties>
</file>