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60" r:id="rId2"/>
    <p:sldMasterId id="2147483665" r:id="rId3"/>
    <p:sldMasterId id="2147483771" r:id="rId4"/>
  </p:sldMasterIdLst>
  <p:notesMasterIdLst>
    <p:notesMasterId r:id="rId21"/>
  </p:notesMasterIdLst>
  <p:sldIdLst>
    <p:sldId id="308" r:id="rId5"/>
    <p:sldId id="330" r:id="rId6"/>
    <p:sldId id="595" r:id="rId7"/>
    <p:sldId id="327" r:id="rId8"/>
    <p:sldId id="467" r:id="rId9"/>
    <p:sldId id="2147479515" r:id="rId10"/>
    <p:sldId id="401" r:id="rId11"/>
    <p:sldId id="2147375256" r:id="rId12"/>
    <p:sldId id="2147375257" r:id="rId13"/>
    <p:sldId id="2147375258" r:id="rId14"/>
    <p:sldId id="2147375259" r:id="rId15"/>
    <p:sldId id="4277" r:id="rId16"/>
    <p:sldId id="4252" r:id="rId17"/>
    <p:sldId id="335" r:id="rId18"/>
    <p:sldId id="581" r:id="rId19"/>
    <p:sldId id="582" r:id="rId20"/>
  </p:sldIdLst>
  <p:sldSz cx="12192000" cy="6858000"/>
  <p:notesSz cx="6858000" cy="9144000"/>
  <p:embeddedFontLst>
    <p:embeddedFont>
      <p:font typeface="Nunito" pitchFamily="2" charset="0"/>
      <p:regular r:id="rId22"/>
      <p:bold r:id="rId23"/>
      <p:italic r:id="rId24"/>
      <p:boldItalic r:id="rId25"/>
    </p:embeddedFont>
    <p:embeddedFont>
      <p:font typeface="Nunito ExtraBold" pitchFamily="2" charset="0"/>
      <p:bold r:id="rId26"/>
      <p:italic r:id="rId27"/>
      <p:boldItalic r:id="rId28"/>
    </p:embeddedFont>
    <p:embeddedFont>
      <p:font typeface="Verdana" panose="020B060403050404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page" id="{892C011A-2F8C-AE45-99C0-7FADCFDB4ED3}">
          <p14:sldIdLst>
            <p14:sldId id="308"/>
          </p14:sldIdLst>
        </p14:section>
        <p14:section name="Text and images" id="{C71DF442-03DA-B14C-B98E-12C1A02F589D}">
          <p14:sldIdLst>
            <p14:sldId id="330"/>
            <p14:sldId id="595"/>
            <p14:sldId id="327"/>
            <p14:sldId id="467"/>
            <p14:sldId id="2147479515"/>
            <p14:sldId id="401"/>
            <p14:sldId id="2147375256"/>
            <p14:sldId id="2147375257"/>
            <p14:sldId id="2147375258"/>
            <p14:sldId id="2147375259"/>
            <p14:sldId id="4277"/>
            <p14:sldId id="4252"/>
            <p14:sldId id="335"/>
          </p14:sldIdLst>
        </p14:section>
        <p14:section name="Default Section" id="{07A996F4-5269-4CAD-B3A7-2B8C325EC670}">
          <p14:sldIdLst/>
        </p14:section>
        <p14:section name="Untitled Section" id="{6BC91C35-7119-4019-9EE1-7C69E6364D60}">
          <p14:sldIdLst>
            <p14:sldId id="581"/>
          </p14:sldIdLst>
        </p14:section>
        <p14:section name="End slide" id="{16486B79-8C2B-9844-B24D-DEC8FBA55858}">
          <p14:sldIdLst>
            <p14:sldId id="5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FDFC7F-D24C-980F-DE93-AEB179C54DD5}" name="Ros Gray" initials="RG" userId="S::rgray@breakthrought1d.org.uk::ef3365b2-3fe6-44c2-90b2-c41c60d8f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22334"/>
    <a:srgbClr val="FFFFFF"/>
    <a:srgbClr val="009CDE"/>
    <a:srgbClr val="112334"/>
    <a:srgbClr val="626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BD1074-A116-4575-B114-891A47E1623E}" v="7" dt="2026-05-07T09:45:38.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3" d="2"/>
        <a:sy n="3" d="2"/>
      </p:scale>
      <p:origin x="-6" y="-18"/>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microsoft.com/office/2018/10/relationships/authors" Target="authors.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ron Corless" userId="b66a88e8-ffca-4ec9-974b-32bda2ca18d3" providerId="ADAL" clId="{FEEF240B-83DE-4480-90A0-5DD537487DFB}"/>
    <pc:docChg chg="custSel addSld delSld modSld sldOrd modSection">
      <pc:chgData name="Arron Corless" userId="b66a88e8-ffca-4ec9-974b-32bda2ca18d3" providerId="ADAL" clId="{FEEF240B-83DE-4480-90A0-5DD537487DFB}" dt="2026-05-07T09:45:38.772" v="126"/>
      <pc:docMkLst>
        <pc:docMk/>
      </pc:docMkLst>
      <pc:sldChg chg="del">
        <pc:chgData name="Arron Corless" userId="b66a88e8-ffca-4ec9-974b-32bda2ca18d3" providerId="ADAL" clId="{FEEF240B-83DE-4480-90A0-5DD537487DFB}" dt="2026-05-07T09:38:01.021" v="30" actId="2696"/>
        <pc:sldMkLst>
          <pc:docMk/>
          <pc:sldMk cId="2478405367" sldId="258"/>
        </pc:sldMkLst>
      </pc:sldChg>
      <pc:sldChg chg="modSp mod">
        <pc:chgData name="Arron Corless" userId="b66a88e8-ffca-4ec9-974b-32bda2ca18d3" providerId="ADAL" clId="{FEEF240B-83DE-4480-90A0-5DD537487DFB}" dt="2026-05-07T09:05:06.720" v="13" actId="20577"/>
        <pc:sldMkLst>
          <pc:docMk/>
          <pc:sldMk cId="3714151587" sldId="308"/>
        </pc:sldMkLst>
        <pc:spChg chg="mod">
          <ac:chgData name="Arron Corless" userId="b66a88e8-ffca-4ec9-974b-32bda2ca18d3" providerId="ADAL" clId="{FEEF240B-83DE-4480-90A0-5DD537487DFB}" dt="2026-05-07T09:05:02.411" v="4" actId="20577"/>
          <ac:spMkLst>
            <pc:docMk/>
            <pc:sldMk cId="3714151587" sldId="308"/>
            <ac:spMk id="2" creationId="{FAE419B7-CA27-0BC8-E05F-64481BCD6BF0}"/>
          </ac:spMkLst>
        </pc:spChg>
        <pc:spChg chg="mod">
          <ac:chgData name="Arron Corless" userId="b66a88e8-ffca-4ec9-974b-32bda2ca18d3" providerId="ADAL" clId="{FEEF240B-83DE-4480-90A0-5DD537487DFB}" dt="2026-05-07T09:05:06.720" v="13" actId="20577"/>
          <ac:spMkLst>
            <pc:docMk/>
            <pc:sldMk cId="3714151587" sldId="308"/>
            <ac:spMk id="3" creationId="{E79301C1-596F-D41A-6DCC-2468B8D689B2}"/>
          </ac:spMkLst>
        </pc:spChg>
      </pc:sldChg>
      <pc:sldChg chg="del">
        <pc:chgData name="Arron Corless" userId="b66a88e8-ffca-4ec9-974b-32bda2ca18d3" providerId="ADAL" clId="{FEEF240B-83DE-4480-90A0-5DD537487DFB}" dt="2026-05-07T09:38:01.021" v="30" actId="2696"/>
        <pc:sldMkLst>
          <pc:docMk/>
          <pc:sldMk cId="2110298459" sldId="313"/>
        </pc:sldMkLst>
      </pc:sldChg>
      <pc:sldChg chg="del">
        <pc:chgData name="Arron Corless" userId="b66a88e8-ffca-4ec9-974b-32bda2ca18d3" providerId="ADAL" clId="{FEEF240B-83DE-4480-90A0-5DD537487DFB}" dt="2026-05-07T09:05:11.108" v="14" actId="2696"/>
        <pc:sldMkLst>
          <pc:docMk/>
          <pc:sldMk cId="2734834453" sldId="329"/>
        </pc:sldMkLst>
      </pc:sldChg>
      <pc:sldChg chg="modSp mod">
        <pc:chgData name="Arron Corless" userId="b66a88e8-ffca-4ec9-974b-32bda2ca18d3" providerId="ADAL" clId="{FEEF240B-83DE-4480-90A0-5DD537487DFB}" dt="2026-05-07T09:05:19.773" v="22" actId="20577"/>
        <pc:sldMkLst>
          <pc:docMk/>
          <pc:sldMk cId="2099252808" sldId="330"/>
        </pc:sldMkLst>
        <pc:spChg chg="mod">
          <ac:chgData name="Arron Corless" userId="b66a88e8-ffca-4ec9-974b-32bda2ca18d3" providerId="ADAL" clId="{FEEF240B-83DE-4480-90A0-5DD537487DFB}" dt="2026-05-07T09:05:19.773" v="22" actId="20577"/>
          <ac:spMkLst>
            <pc:docMk/>
            <pc:sldMk cId="2099252808" sldId="330"/>
            <ac:spMk id="3" creationId="{E79301C1-596F-D41A-6DCC-2468B8D689B2}"/>
          </ac:spMkLst>
        </pc:spChg>
      </pc:sldChg>
      <pc:sldChg chg="del">
        <pc:chgData name="Arron Corless" userId="b66a88e8-ffca-4ec9-974b-32bda2ca18d3" providerId="ADAL" clId="{FEEF240B-83DE-4480-90A0-5DD537487DFB}" dt="2026-05-07T09:09:32.374" v="24" actId="2696"/>
        <pc:sldMkLst>
          <pc:docMk/>
          <pc:sldMk cId="3721721855" sldId="331"/>
        </pc:sldMkLst>
      </pc:sldChg>
      <pc:sldChg chg="add">
        <pc:chgData name="Arron Corless" userId="b66a88e8-ffca-4ec9-974b-32bda2ca18d3" providerId="ADAL" clId="{FEEF240B-83DE-4480-90A0-5DD537487DFB}" dt="2026-05-07T09:45:38.772" v="126"/>
        <pc:sldMkLst>
          <pc:docMk/>
          <pc:sldMk cId="3567856649" sldId="335"/>
        </pc:sldMkLst>
      </pc:sldChg>
      <pc:sldChg chg="del">
        <pc:chgData name="Arron Corless" userId="b66a88e8-ffca-4ec9-974b-32bda2ca18d3" providerId="ADAL" clId="{FEEF240B-83DE-4480-90A0-5DD537487DFB}" dt="2026-05-07T09:38:01.021" v="30" actId="2696"/>
        <pc:sldMkLst>
          <pc:docMk/>
          <pc:sldMk cId="2663120164" sldId="353"/>
        </pc:sldMkLst>
      </pc:sldChg>
      <pc:sldChg chg="del">
        <pc:chgData name="Arron Corless" userId="b66a88e8-ffca-4ec9-974b-32bda2ca18d3" providerId="ADAL" clId="{FEEF240B-83DE-4480-90A0-5DD537487DFB}" dt="2026-05-07T09:38:01.021" v="30" actId="2696"/>
        <pc:sldMkLst>
          <pc:docMk/>
          <pc:sldMk cId="691695257" sldId="360"/>
        </pc:sldMkLst>
      </pc:sldChg>
      <pc:sldChg chg="del">
        <pc:chgData name="Arron Corless" userId="b66a88e8-ffca-4ec9-974b-32bda2ca18d3" providerId="ADAL" clId="{FEEF240B-83DE-4480-90A0-5DD537487DFB}" dt="2026-05-07T09:38:01.021" v="30" actId="2696"/>
        <pc:sldMkLst>
          <pc:docMk/>
          <pc:sldMk cId="2122538476" sldId="367"/>
        </pc:sldMkLst>
      </pc:sldChg>
      <pc:sldChg chg="del">
        <pc:chgData name="Arron Corless" userId="b66a88e8-ffca-4ec9-974b-32bda2ca18d3" providerId="ADAL" clId="{FEEF240B-83DE-4480-90A0-5DD537487DFB}" dt="2026-05-07T09:38:01.021" v="30" actId="2696"/>
        <pc:sldMkLst>
          <pc:docMk/>
          <pc:sldMk cId="2875099665" sldId="368"/>
        </pc:sldMkLst>
      </pc:sldChg>
      <pc:sldChg chg="modSp mod">
        <pc:chgData name="Arron Corless" userId="b66a88e8-ffca-4ec9-974b-32bda2ca18d3" providerId="ADAL" clId="{FEEF240B-83DE-4480-90A0-5DD537487DFB}" dt="2026-05-07T09:38:29.504" v="62" actId="20577"/>
        <pc:sldMkLst>
          <pc:docMk/>
          <pc:sldMk cId="1183977705" sldId="401"/>
        </pc:sldMkLst>
        <pc:spChg chg="mod">
          <ac:chgData name="Arron Corless" userId="b66a88e8-ffca-4ec9-974b-32bda2ca18d3" providerId="ADAL" clId="{FEEF240B-83DE-4480-90A0-5DD537487DFB}" dt="2026-05-07T09:38:29.504" v="62" actId="20577"/>
          <ac:spMkLst>
            <pc:docMk/>
            <pc:sldMk cId="1183977705" sldId="401"/>
            <ac:spMk id="2" creationId="{FAE419B7-CA27-0BC8-E05F-64481BCD6BF0}"/>
          </ac:spMkLst>
        </pc:spChg>
        <pc:spChg chg="mod">
          <ac:chgData name="Arron Corless" userId="b66a88e8-ffca-4ec9-974b-32bda2ca18d3" providerId="ADAL" clId="{FEEF240B-83DE-4480-90A0-5DD537487DFB}" dt="2026-05-07T09:38:13.052" v="38" actId="20577"/>
          <ac:spMkLst>
            <pc:docMk/>
            <pc:sldMk cId="1183977705" sldId="401"/>
            <ac:spMk id="3" creationId="{E79301C1-596F-D41A-6DCC-2468B8D689B2}"/>
          </ac:spMkLst>
        </pc:spChg>
      </pc:sldChg>
      <pc:sldChg chg="del">
        <pc:chgData name="Arron Corless" userId="b66a88e8-ffca-4ec9-974b-32bda2ca18d3" providerId="ADAL" clId="{FEEF240B-83DE-4480-90A0-5DD537487DFB}" dt="2026-05-07T09:06:18.040" v="23" actId="2696"/>
        <pc:sldMkLst>
          <pc:docMk/>
          <pc:sldMk cId="727386517" sldId="468"/>
        </pc:sldMkLst>
      </pc:sldChg>
      <pc:sldChg chg="del">
        <pc:chgData name="Arron Corless" userId="b66a88e8-ffca-4ec9-974b-32bda2ca18d3" providerId="ADAL" clId="{FEEF240B-83DE-4480-90A0-5DD537487DFB}" dt="2026-05-07T09:10:11.819" v="25" actId="2696"/>
        <pc:sldMkLst>
          <pc:docMk/>
          <pc:sldMk cId="1268886141" sldId="469"/>
        </pc:sldMkLst>
      </pc:sldChg>
      <pc:sldChg chg="del">
        <pc:chgData name="Arron Corless" userId="b66a88e8-ffca-4ec9-974b-32bda2ca18d3" providerId="ADAL" clId="{FEEF240B-83DE-4480-90A0-5DD537487DFB}" dt="2026-05-07T09:42:53.030" v="112" actId="2696"/>
        <pc:sldMkLst>
          <pc:docMk/>
          <pc:sldMk cId="3550597452" sldId="567"/>
        </pc:sldMkLst>
      </pc:sldChg>
      <pc:sldChg chg="del">
        <pc:chgData name="Arron Corless" userId="b66a88e8-ffca-4ec9-974b-32bda2ca18d3" providerId="ADAL" clId="{FEEF240B-83DE-4480-90A0-5DD537487DFB}" dt="2026-05-07T09:37:34.868" v="28" actId="2696"/>
        <pc:sldMkLst>
          <pc:docMk/>
          <pc:sldMk cId="2159699575" sldId="575"/>
        </pc:sldMkLst>
      </pc:sldChg>
      <pc:sldChg chg="del">
        <pc:chgData name="Arron Corless" userId="b66a88e8-ffca-4ec9-974b-32bda2ca18d3" providerId="ADAL" clId="{FEEF240B-83DE-4480-90A0-5DD537487DFB}" dt="2026-05-07T09:38:01.021" v="30" actId="2696"/>
        <pc:sldMkLst>
          <pc:docMk/>
          <pc:sldMk cId="2718377472" sldId="576"/>
        </pc:sldMkLst>
      </pc:sldChg>
      <pc:sldChg chg="modSp mod">
        <pc:chgData name="Arron Corless" userId="b66a88e8-ffca-4ec9-974b-32bda2ca18d3" providerId="ADAL" clId="{FEEF240B-83DE-4480-90A0-5DD537487DFB}" dt="2026-05-07T09:43:14.448" v="125" actId="20577"/>
        <pc:sldMkLst>
          <pc:docMk/>
          <pc:sldMk cId="3859409972" sldId="581"/>
        </pc:sldMkLst>
        <pc:spChg chg="mod">
          <ac:chgData name="Arron Corless" userId="b66a88e8-ffca-4ec9-974b-32bda2ca18d3" providerId="ADAL" clId="{FEEF240B-83DE-4480-90A0-5DD537487DFB}" dt="2026-05-07T09:43:14.448" v="125" actId="20577"/>
          <ac:spMkLst>
            <pc:docMk/>
            <pc:sldMk cId="3859409972" sldId="581"/>
            <ac:spMk id="2" creationId="{CE75B268-1299-FC9E-4D21-2186C1D7087A}"/>
          </ac:spMkLst>
        </pc:spChg>
      </pc:sldChg>
      <pc:sldChg chg="delSp modSp mod">
        <pc:chgData name="Arron Corless" userId="b66a88e8-ffca-4ec9-974b-32bda2ca18d3" providerId="ADAL" clId="{FEEF240B-83DE-4480-90A0-5DD537487DFB}" dt="2026-05-07T09:43:08.331" v="114" actId="478"/>
        <pc:sldMkLst>
          <pc:docMk/>
          <pc:sldMk cId="2538763531" sldId="582"/>
        </pc:sldMkLst>
        <pc:spChg chg="del mod">
          <ac:chgData name="Arron Corless" userId="b66a88e8-ffca-4ec9-974b-32bda2ca18d3" providerId="ADAL" clId="{FEEF240B-83DE-4480-90A0-5DD537487DFB}" dt="2026-05-07T09:43:08.331" v="114" actId="478"/>
          <ac:spMkLst>
            <pc:docMk/>
            <pc:sldMk cId="2538763531" sldId="582"/>
            <ac:spMk id="6" creationId="{276DAC61-D675-F1D3-7C1D-02C4ABB610E3}"/>
          </ac:spMkLst>
        </pc:spChg>
      </pc:sldChg>
      <pc:sldChg chg="del">
        <pc:chgData name="Arron Corless" userId="b66a88e8-ffca-4ec9-974b-32bda2ca18d3" providerId="ADAL" clId="{FEEF240B-83DE-4480-90A0-5DD537487DFB}" dt="2026-05-07T09:38:01.021" v="30" actId="2696"/>
        <pc:sldMkLst>
          <pc:docMk/>
          <pc:sldMk cId="521800036" sldId="2564"/>
        </pc:sldMkLst>
      </pc:sldChg>
      <pc:sldChg chg="del">
        <pc:chgData name="Arron Corless" userId="b66a88e8-ffca-4ec9-974b-32bda2ca18d3" providerId="ADAL" clId="{FEEF240B-83DE-4480-90A0-5DD537487DFB}" dt="2026-05-07T09:38:01.021" v="30" actId="2696"/>
        <pc:sldMkLst>
          <pc:docMk/>
          <pc:sldMk cId="647529491" sldId="2566"/>
        </pc:sldMkLst>
      </pc:sldChg>
      <pc:sldChg chg="add del">
        <pc:chgData name="Arron Corless" userId="b66a88e8-ffca-4ec9-974b-32bda2ca18d3" providerId="ADAL" clId="{FEEF240B-83DE-4480-90A0-5DD537487DFB}" dt="2026-05-07T09:41:22.935" v="72"/>
        <pc:sldMkLst>
          <pc:docMk/>
          <pc:sldMk cId="1561498379" sldId="4252"/>
        </pc:sldMkLst>
      </pc:sldChg>
      <pc:sldChg chg="add del">
        <pc:chgData name="Arron Corless" userId="b66a88e8-ffca-4ec9-974b-32bda2ca18d3" providerId="ADAL" clId="{FEEF240B-83DE-4480-90A0-5DD537487DFB}" dt="2026-05-07T09:41:22.935" v="72"/>
        <pc:sldMkLst>
          <pc:docMk/>
          <pc:sldMk cId="1049343351" sldId="4277"/>
        </pc:sldMkLst>
      </pc:sldChg>
      <pc:sldChg chg="modSp add mod">
        <pc:chgData name="Arron Corless" userId="b66a88e8-ffca-4ec9-974b-32bda2ca18d3" providerId="ADAL" clId="{FEEF240B-83DE-4480-90A0-5DD537487DFB}" dt="2026-05-07T09:39:13.554" v="65" actId="2711"/>
        <pc:sldMkLst>
          <pc:docMk/>
          <pc:sldMk cId="842618572" sldId="2147375256"/>
        </pc:sldMkLst>
        <pc:spChg chg="mod">
          <ac:chgData name="Arron Corless" userId="b66a88e8-ffca-4ec9-974b-32bda2ca18d3" providerId="ADAL" clId="{FEEF240B-83DE-4480-90A0-5DD537487DFB}" dt="2026-05-07T09:39:13.554" v="65" actId="2711"/>
          <ac:spMkLst>
            <pc:docMk/>
            <pc:sldMk cId="842618572" sldId="2147375256"/>
            <ac:spMk id="5" creationId="{9B384CF7-AE08-EBAF-1ACE-F087E9D3E715}"/>
          </ac:spMkLst>
        </pc:spChg>
      </pc:sldChg>
      <pc:sldChg chg="modSp add mod">
        <pc:chgData name="Arron Corless" userId="b66a88e8-ffca-4ec9-974b-32bda2ca18d3" providerId="ADAL" clId="{FEEF240B-83DE-4480-90A0-5DD537487DFB}" dt="2026-05-07T09:39:21.535" v="66" actId="2711"/>
        <pc:sldMkLst>
          <pc:docMk/>
          <pc:sldMk cId="3198647770" sldId="2147375257"/>
        </pc:sldMkLst>
        <pc:spChg chg="mod">
          <ac:chgData name="Arron Corless" userId="b66a88e8-ffca-4ec9-974b-32bda2ca18d3" providerId="ADAL" clId="{FEEF240B-83DE-4480-90A0-5DD537487DFB}" dt="2026-05-07T09:39:21.535" v="66" actId="2711"/>
          <ac:spMkLst>
            <pc:docMk/>
            <pc:sldMk cId="3198647770" sldId="2147375257"/>
            <ac:spMk id="5" creationId="{3225A0DE-EC0F-54FC-F7CB-BAA1DAFD222E}"/>
          </ac:spMkLst>
        </pc:spChg>
      </pc:sldChg>
      <pc:sldChg chg="modSp add mod">
        <pc:chgData name="Arron Corless" userId="b66a88e8-ffca-4ec9-974b-32bda2ca18d3" providerId="ADAL" clId="{FEEF240B-83DE-4480-90A0-5DD537487DFB}" dt="2026-05-07T09:39:29.479" v="67" actId="2711"/>
        <pc:sldMkLst>
          <pc:docMk/>
          <pc:sldMk cId="1220710264" sldId="2147375258"/>
        </pc:sldMkLst>
        <pc:spChg chg="mod">
          <ac:chgData name="Arron Corless" userId="b66a88e8-ffca-4ec9-974b-32bda2ca18d3" providerId="ADAL" clId="{FEEF240B-83DE-4480-90A0-5DD537487DFB}" dt="2026-05-07T09:39:29.479" v="67" actId="2711"/>
          <ac:spMkLst>
            <pc:docMk/>
            <pc:sldMk cId="1220710264" sldId="2147375258"/>
            <ac:spMk id="5" creationId="{E24FEFE3-65DF-C55D-D4EA-D6C06516182B}"/>
          </ac:spMkLst>
        </pc:spChg>
      </pc:sldChg>
      <pc:sldChg chg="addSp modSp add mod">
        <pc:chgData name="Arron Corless" userId="b66a88e8-ffca-4ec9-974b-32bda2ca18d3" providerId="ADAL" clId="{FEEF240B-83DE-4480-90A0-5DD537487DFB}" dt="2026-05-07T09:41:17.628" v="71"/>
        <pc:sldMkLst>
          <pc:docMk/>
          <pc:sldMk cId="645142853" sldId="2147375259"/>
        </pc:sldMkLst>
        <pc:spChg chg="mod">
          <ac:chgData name="Arron Corless" userId="b66a88e8-ffca-4ec9-974b-32bda2ca18d3" providerId="ADAL" clId="{FEEF240B-83DE-4480-90A0-5DD537487DFB}" dt="2026-05-07T09:39:38.207" v="68" actId="2711"/>
          <ac:spMkLst>
            <pc:docMk/>
            <pc:sldMk cId="645142853" sldId="2147375259"/>
            <ac:spMk id="5" creationId="{7635DB09-8238-88CF-634C-CE384BF1BC1D}"/>
          </ac:spMkLst>
        </pc:spChg>
        <pc:picChg chg="add">
          <ac:chgData name="Arron Corless" userId="b66a88e8-ffca-4ec9-974b-32bda2ca18d3" providerId="ADAL" clId="{FEEF240B-83DE-4480-90A0-5DD537487DFB}" dt="2026-05-07T09:41:17.628" v="71"/>
          <ac:picMkLst>
            <pc:docMk/>
            <pc:sldMk cId="645142853" sldId="2147375259"/>
            <ac:picMk id="3" creationId="{ED89B9B8-932E-B508-EF09-87B9C16612D5}"/>
          </ac:picMkLst>
        </pc:picChg>
      </pc:sldChg>
      <pc:sldChg chg="modSp del mod">
        <pc:chgData name="Arron Corless" userId="b66a88e8-ffca-4ec9-974b-32bda2ca18d3" providerId="ADAL" clId="{FEEF240B-83DE-4480-90A0-5DD537487DFB}" dt="2026-05-07T09:42:49.469" v="111" actId="2696"/>
        <pc:sldMkLst>
          <pc:docMk/>
          <pc:sldMk cId="3918605877" sldId="2147479298"/>
        </pc:sldMkLst>
        <pc:spChg chg="mod">
          <ac:chgData name="Arron Corless" userId="b66a88e8-ffca-4ec9-974b-32bda2ca18d3" providerId="ADAL" clId="{FEEF240B-83DE-4480-90A0-5DD537487DFB}" dt="2026-05-07T09:42:39.566" v="110" actId="20577"/>
          <ac:spMkLst>
            <pc:docMk/>
            <pc:sldMk cId="3918605877" sldId="2147479298"/>
            <ac:spMk id="2" creationId="{FAE419B7-CA27-0BC8-E05F-64481BCD6BF0}"/>
          </ac:spMkLst>
        </pc:spChg>
      </pc:sldChg>
      <pc:sldChg chg="del">
        <pc:chgData name="Arron Corless" userId="b66a88e8-ffca-4ec9-974b-32bda2ca18d3" providerId="ADAL" clId="{FEEF240B-83DE-4480-90A0-5DD537487DFB}" dt="2026-05-07T09:29:08.534" v="26" actId="2696"/>
        <pc:sldMkLst>
          <pc:docMk/>
          <pc:sldMk cId="918139807" sldId="2147479513"/>
        </pc:sldMkLst>
      </pc:sldChg>
      <pc:sldChg chg="del">
        <pc:chgData name="Arron Corless" userId="b66a88e8-ffca-4ec9-974b-32bda2ca18d3" providerId="ADAL" clId="{FEEF240B-83DE-4480-90A0-5DD537487DFB}" dt="2026-05-07T09:37:32.630" v="27" actId="2696"/>
        <pc:sldMkLst>
          <pc:docMk/>
          <pc:sldMk cId="1395826177" sldId="2147479514"/>
        </pc:sldMkLst>
      </pc:sldChg>
      <pc:sldChg chg="modSp mod ord">
        <pc:chgData name="Arron Corless" userId="b66a88e8-ffca-4ec9-974b-32bda2ca18d3" providerId="ADAL" clId="{FEEF240B-83DE-4480-90A0-5DD537487DFB}" dt="2026-05-07T09:42:26.821" v="100" actId="20577"/>
        <pc:sldMkLst>
          <pc:docMk/>
          <pc:sldMk cId="460822981" sldId="2147479515"/>
        </pc:sldMkLst>
        <pc:spChg chg="mod">
          <ac:chgData name="Arron Corless" userId="b66a88e8-ffca-4ec9-974b-32bda2ca18d3" providerId="ADAL" clId="{FEEF240B-83DE-4480-90A0-5DD537487DFB}" dt="2026-05-07T09:42:26.821" v="100" actId="20577"/>
          <ac:spMkLst>
            <pc:docMk/>
            <pc:sldMk cId="460822981" sldId="2147479515"/>
            <ac:spMk id="11" creationId="{C292A463-C688-A0A6-C020-12A09A06CAC0}"/>
          </ac:spMkLst>
        </pc:spChg>
      </pc:sldChg>
      <pc:sldChg chg="del">
        <pc:chgData name="Arron Corless" userId="b66a88e8-ffca-4ec9-974b-32bda2ca18d3" providerId="ADAL" clId="{FEEF240B-83DE-4480-90A0-5DD537487DFB}" dt="2026-05-07T09:37:46.825" v="29" actId="2696"/>
        <pc:sldMkLst>
          <pc:docMk/>
          <pc:sldMk cId="196192789" sldId="2147479516"/>
        </pc:sldMkLst>
      </pc:sldChg>
      <pc:sldMasterChg chg="delSldLayout">
        <pc:chgData name="Arron Corless" userId="b66a88e8-ffca-4ec9-974b-32bda2ca18d3" providerId="ADAL" clId="{FEEF240B-83DE-4480-90A0-5DD537487DFB}" dt="2026-05-07T09:38:01.021" v="30" actId="2696"/>
        <pc:sldMasterMkLst>
          <pc:docMk/>
          <pc:sldMasterMk cId="2600868438" sldId="2147483648"/>
        </pc:sldMasterMkLst>
        <pc:sldLayoutChg chg="del">
          <pc:chgData name="Arron Corless" userId="b66a88e8-ffca-4ec9-974b-32bda2ca18d3" providerId="ADAL" clId="{FEEF240B-83DE-4480-90A0-5DD537487DFB}" dt="2026-05-07T09:38:01.021" v="30" actId="2696"/>
          <pc:sldLayoutMkLst>
            <pc:docMk/>
            <pc:sldMasterMk cId="2600868438" sldId="2147483648"/>
            <pc:sldLayoutMk cId="3036296341" sldId="214748377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Omar.Elnagar\Downloads\ATP%20monthly.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Assisted Travel Year on Year Growth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'ATP monthly'!$C$5</c:f>
              <c:strCache>
                <c:ptCount val="1"/>
                <c:pt idx="0">
                  <c:v>24/25</c:v>
                </c:pt>
              </c:strCache>
            </c:strRef>
          </c:tx>
          <c:spPr>
            <a:solidFill>
              <a:schemeClr val="accent1"/>
            </a:solidFill>
            <a:ln>
              <a:noFill/>
            </a:ln>
            <a:effectLst/>
          </c:spPr>
          <c:invertIfNegative val="0"/>
          <c:cat>
            <c:strRef>
              <c:f>'ATP monthly'!$B$6:$B$17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'ATP monthly'!$C$6:$C$17</c:f>
              <c:numCache>
                <c:formatCode>General</c:formatCode>
                <c:ptCount val="12"/>
                <c:pt idx="0">
                  <c:v>19518</c:v>
                </c:pt>
                <c:pt idx="1">
                  <c:v>27676</c:v>
                </c:pt>
                <c:pt idx="2">
                  <c:v>29666</c:v>
                </c:pt>
                <c:pt idx="3">
                  <c:v>27882</c:v>
                </c:pt>
                <c:pt idx="4">
                  <c:v>29637</c:v>
                </c:pt>
                <c:pt idx="5">
                  <c:v>33665</c:v>
                </c:pt>
                <c:pt idx="6">
                  <c:v>31273</c:v>
                </c:pt>
                <c:pt idx="7">
                  <c:v>20195</c:v>
                </c:pt>
                <c:pt idx="8">
                  <c:v>21534</c:v>
                </c:pt>
                <c:pt idx="9">
                  <c:v>18166</c:v>
                </c:pt>
                <c:pt idx="10">
                  <c:v>17460</c:v>
                </c:pt>
                <c:pt idx="11">
                  <c:v>22259</c:v>
                </c:pt>
              </c:numCache>
            </c:numRef>
          </c:val>
          <c:extLst>
            <c:ext xmlns:c16="http://schemas.microsoft.com/office/drawing/2014/chart" uri="{C3380CC4-5D6E-409C-BE32-E72D297353CC}">
              <c16:uniqueId val="{00000000-C8CF-4B80-B17E-6BFD09E190E2}"/>
            </c:ext>
          </c:extLst>
        </c:ser>
        <c:ser>
          <c:idx val="1"/>
          <c:order val="1"/>
          <c:tx>
            <c:strRef>
              <c:f>'ATP monthly'!$D$5</c:f>
              <c:strCache>
                <c:ptCount val="1"/>
                <c:pt idx="0">
                  <c:v>25/26</c:v>
                </c:pt>
              </c:strCache>
            </c:strRef>
          </c:tx>
          <c:spPr>
            <a:solidFill>
              <a:schemeClr val="accent2"/>
            </a:solidFill>
            <a:ln>
              <a:noFill/>
            </a:ln>
            <a:effectLst/>
          </c:spPr>
          <c:invertIfNegative val="0"/>
          <c:cat>
            <c:strRef>
              <c:f>'ATP monthly'!$B$6:$B$17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'ATP monthly'!$D$6:$D$17</c:f>
              <c:numCache>
                <c:formatCode>General</c:formatCode>
                <c:ptCount val="12"/>
                <c:pt idx="0">
                  <c:v>24256</c:v>
                </c:pt>
                <c:pt idx="1">
                  <c:v>33778</c:v>
                </c:pt>
                <c:pt idx="2">
                  <c:v>32619</c:v>
                </c:pt>
                <c:pt idx="3">
                  <c:v>31306</c:v>
                </c:pt>
                <c:pt idx="4">
                  <c:v>32793</c:v>
                </c:pt>
                <c:pt idx="5">
                  <c:v>37086</c:v>
                </c:pt>
                <c:pt idx="6">
                  <c:v>34722</c:v>
                </c:pt>
                <c:pt idx="7">
                  <c:v>22784</c:v>
                </c:pt>
                <c:pt idx="8">
                  <c:v>23836</c:v>
                </c:pt>
                <c:pt idx="9">
                  <c:v>19272</c:v>
                </c:pt>
                <c:pt idx="10">
                  <c:v>18787</c:v>
                </c:pt>
                <c:pt idx="11">
                  <c:v>23118</c:v>
                </c:pt>
              </c:numCache>
            </c:numRef>
          </c:val>
          <c:extLst>
            <c:ext xmlns:c16="http://schemas.microsoft.com/office/drawing/2014/chart" uri="{C3380CC4-5D6E-409C-BE32-E72D297353CC}">
              <c16:uniqueId val="{00000001-C8CF-4B80-B17E-6BFD09E190E2}"/>
            </c:ext>
          </c:extLst>
        </c:ser>
        <c:dLbls>
          <c:showLegendKey val="0"/>
          <c:showVal val="0"/>
          <c:showCatName val="0"/>
          <c:showSerName val="0"/>
          <c:showPercent val="0"/>
          <c:showBubbleSize val="0"/>
        </c:dLbls>
        <c:gapWidth val="219"/>
        <c:overlap val="-27"/>
        <c:axId val="1572985103"/>
        <c:axId val="1572982703"/>
      </c:barChart>
      <c:lineChart>
        <c:grouping val="standard"/>
        <c:varyColors val="0"/>
        <c:ser>
          <c:idx val="2"/>
          <c:order val="2"/>
          <c:tx>
            <c:strRef>
              <c:f>'ATP monthly'!$E$5</c:f>
              <c:strCache>
                <c:ptCount val="1"/>
                <c:pt idx="0">
                  <c:v>Variance</c:v>
                </c:pt>
              </c:strCache>
            </c:strRef>
          </c:tx>
          <c:spPr>
            <a:ln w="28575" cap="rnd">
              <a:solidFill>
                <a:schemeClr val="accent3"/>
              </a:solidFill>
              <a:round/>
            </a:ln>
            <a:effectLst/>
          </c:spPr>
          <c:marker>
            <c:symbol val="none"/>
          </c:marker>
          <c:cat>
            <c:strRef>
              <c:f>'ATP monthly'!$B$6:$B$17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'ATP monthly'!$E$6:$E$17</c:f>
              <c:numCache>
                <c:formatCode>0.00%</c:formatCode>
                <c:ptCount val="12"/>
                <c:pt idx="0">
                  <c:v>0.24275028179116709</c:v>
                </c:pt>
                <c:pt idx="1">
                  <c:v>0.22047983812689687</c:v>
                </c:pt>
                <c:pt idx="2">
                  <c:v>9.9541562731746858E-2</c:v>
                </c:pt>
                <c:pt idx="3">
                  <c:v>0.12280324223513372</c:v>
                </c:pt>
                <c:pt idx="4">
                  <c:v>0.10648851098289303</c:v>
                </c:pt>
                <c:pt idx="5">
                  <c:v>0.1016188920243577</c:v>
                </c:pt>
                <c:pt idx="6">
                  <c:v>0.11028682889393404</c:v>
                </c:pt>
                <c:pt idx="7">
                  <c:v>0.12820004951720732</c:v>
                </c:pt>
                <c:pt idx="8">
                  <c:v>0.10690071514813781</c:v>
                </c:pt>
                <c:pt idx="9">
                  <c:v>6.0882968182318642E-2</c:v>
                </c:pt>
                <c:pt idx="10">
                  <c:v>7.6002290950744511E-2</c:v>
                </c:pt>
                <c:pt idx="11">
                  <c:v>3.8591131677074397E-2</c:v>
                </c:pt>
              </c:numCache>
            </c:numRef>
          </c:val>
          <c:smooth val="0"/>
          <c:extLst>
            <c:ext xmlns:c16="http://schemas.microsoft.com/office/drawing/2014/chart" uri="{C3380CC4-5D6E-409C-BE32-E72D297353CC}">
              <c16:uniqueId val="{00000002-C8CF-4B80-B17E-6BFD09E190E2}"/>
            </c:ext>
          </c:extLst>
        </c:ser>
        <c:dLbls>
          <c:showLegendKey val="0"/>
          <c:showVal val="0"/>
          <c:showCatName val="0"/>
          <c:showSerName val="0"/>
          <c:showPercent val="0"/>
          <c:showBubbleSize val="0"/>
        </c:dLbls>
        <c:marker val="1"/>
        <c:smooth val="0"/>
        <c:axId val="1578877327"/>
        <c:axId val="1578878287"/>
      </c:lineChart>
      <c:catAx>
        <c:axId val="1572985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2982703"/>
        <c:crosses val="autoZero"/>
        <c:auto val="1"/>
        <c:lblAlgn val="ctr"/>
        <c:lblOffset val="100"/>
        <c:noMultiLvlLbl val="0"/>
      </c:catAx>
      <c:valAx>
        <c:axId val="1572982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2985103"/>
        <c:crosses val="autoZero"/>
        <c:crossBetween val="between"/>
      </c:valAx>
      <c:valAx>
        <c:axId val="1578878287"/>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8877327"/>
        <c:crosses val="max"/>
        <c:crossBetween val="between"/>
      </c:valAx>
      <c:catAx>
        <c:axId val="1578877327"/>
        <c:scaling>
          <c:orientation val="minMax"/>
        </c:scaling>
        <c:delete val="1"/>
        <c:axPos val="b"/>
        <c:numFmt formatCode="General" sourceLinked="1"/>
        <c:majorTickMark val="none"/>
        <c:minorTickMark val="none"/>
        <c:tickLblPos val="nextTo"/>
        <c:crossAx val="1578878287"/>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AFA239-4959-5540-8E52-862DCD6BCDD1}"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5AF37-CBF4-764F-9CBE-648940CD8C87}" type="slidenum">
              <a:rPr lang="en-US" smtClean="0"/>
              <a:t>‹#›</a:t>
            </a:fld>
            <a:endParaRPr lang="en-US"/>
          </a:p>
        </p:txBody>
      </p:sp>
    </p:spTree>
    <p:extLst>
      <p:ext uri="{BB962C8B-B14F-4D97-AF65-F5344CB8AC3E}">
        <p14:creationId xmlns:p14="http://schemas.microsoft.com/office/powerpoint/2010/main" val="1522051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B48B-652A-B042-157B-FCC860BFA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D725F-E1AF-2DF3-2D2F-8050FA417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1455E-6F17-0E83-6B94-58F962DC6A1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6F968C-77D7-678C-021C-8253F5EF01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58C075-E363-4A0F-8DFA-CF2E946A633F}"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401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58C075-E363-4A0F-8DFA-CF2E946A633F}"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6222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sv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01">
    <p:spTree>
      <p:nvGrpSpPr>
        <p:cNvPr id="1" name=""/>
        <p:cNvGrpSpPr/>
        <p:nvPr/>
      </p:nvGrpSpPr>
      <p:grpSpPr>
        <a:xfrm>
          <a:off x="0" y="0"/>
          <a:ext cx="0" cy="0"/>
          <a:chOff x="0" y="0"/>
          <a:chExt cx="0" cy="0"/>
        </a:xfrm>
      </p:grpSpPr>
      <p:pic>
        <p:nvPicPr>
          <p:cNvPr id="13" name="Picture 12" descr="A blue and black background&#10;&#10;Description automatically generated">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34338" y="646913"/>
            <a:ext cx="4891102" cy="1979070"/>
          </a:xfrm>
          <a:prstGeom prst="rect">
            <a:avLst/>
          </a:prstGeom>
        </p:spPr>
        <p:txBody>
          <a:bodyPr/>
          <a:lstStyle>
            <a:lvl1pPr>
              <a:defRPr sz="6000" b="1" i="0">
                <a:solidFill>
                  <a:schemeClr val="bg1"/>
                </a:solidFill>
                <a:latin typeface="Nunito ExtraBold" pitchFamily="2" charset="77"/>
              </a:defRPr>
            </a:lvl1pPr>
          </a:lstStyle>
          <a:p>
            <a:r>
              <a:rPr lang="en-GB"/>
              <a:t>Presentation title to go here like this</a:t>
            </a:r>
            <a:endParaRPr lang="en-US"/>
          </a:p>
        </p:txBody>
      </p:sp>
      <p:sp>
        <p:nvSpPr>
          <p:cNvPr id="22" name="Text Placeholder 2">
            <a:extLst>
              <a:ext uri="{FF2B5EF4-FFF2-40B4-BE49-F238E27FC236}">
                <a16:creationId xmlns:a16="http://schemas.microsoft.com/office/drawing/2014/main" id="{10FA3C67-9EBA-73AD-CB8E-848039301081}"/>
              </a:ext>
            </a:extLst>
          </p:cNvPr>
          <p:cNvSpPr>
            <a:spLocks noGrp="1"/>
          </p:cNvSpPr>
          <p:nvPr>
            <p:ph type="body" sz="quarter" idx="12" hasCustomPrompt="1"/>
          </p:nvPr>
        </p:nvSpPr>
        <p:spPr>
          <a:xfrm>
            <a:off x="575329" y="3613990"/>
            <a:ext cx="2770187" cy="395288"/>
          </a:xfrm>
          <a:prstGeom prst="rect">
            <a:avLst/>
          </a:prstGeom>
        </p:spPr>
        <p:txBody>
          <a:bodyPr/>
          <a:lstStyle>
            <a:lvl1pPr marL="0" indent="0">
              <a:buNone/>
              <a:defRPr sz="1800" b="0" i="0">
                <a:solidFill>
                  <a:schemeClr val="bg1"/>
                </a:solidFill>
                <a:latin typeface="Nunito" pitchFamily="2" charset="77"/>
              </a:defRPr>
            </a:lvl1pPr>
          </a:lstStyle>
          <a:p>
            <a:pPr lvl="0"/>
            <a:r>
              <a:rPr lang="en-GB"/>
              <a:t>Date to go here</a:t>
            </a:r>
            <a:endParaRPr lang="en-US"/>
          </a:p>
        </p:txBody>
      </p:sp>
      <p:sp>
        <p:nvSpPr>
          <p:cNvPr id="24" name="Picture Placeholder 5">
            <a:extLst>
              <a:ext uri="{FF2B5EF4-FFF2-40B4-BE49-F238E27FC236}">
                <a16:creationId xmlns:a16="http://schemas.microsoft.com/office/drawing/2014/main" id="{8BF3723B-2AF0-5ACD-016C-F29E5AB7AD36}"/>
              </a:ext>
            </a:extLst>
          </p:cNvPr>
          <p:cNvSpPr>
            <a:spLocks noGrp="1"/>
          </p:cNvSpPr>
          <p:nvPr>
            <p:ph type="pic" sz="quarter" idx="10"/>
          </p:nvPr>
        </p:nvSpPr>
        <p:spPr>
          <a:xfrm>
            <a:off x="5250879" y="9319"/>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solidFill>
                  <a:schemeClr val="bg1"/>
                </a:solidFill>
                <a:latin typeface="Nunito" pitchFamily="2" charset="77"/>
              </a:defRPr>
            </a:lvl1pPr>
          </a:lstStyle>
          <a:p>
            <a:r>
              <a:rPr lang="en-US"/>
              <a:t>Click icon to add picture</a:t>
            </a:r>
          </a:p>
        </p:txBody>
      </p:sp>
      <p:sp>
        <p:nvSpPr>
          <p:cNvPr id="52" name="Text Placeholder 50">
            <a:extLst>
              <a:ext uri="{FF2B5EF4-FFF2-40B4-BE49-F238E27FC236}">
                <a16:creationId xmlns:a16="http://schemas.microsoft.com/office/drawing/2014/main" id="{0E4E6EB5-9D08-8789-C1F4-A4AB95B6CBE3}"/>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2" name="TextBox 1">
            <a:extLst>
              <a:ext uri="{FF2B5EF4-FFF2-40B4-BE49-F238E27FC236}">
                <a16:creationId xmlns:a16="http://schemas.microsoft.com/office/drawing/2014/main" id="{7535A669-87A4-5943-DFE5-9947309B5F41}"/>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744664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 without image 01">
    <p:spTree>
      <p:nvGrpSpPr>
        <p:cNvPr id="1" name=""/>
        <p:cNvGrpSpPr/>
        <p:nvPr/>
      </p:nvGrpSpPr>
      <p:grpSpPr>
        <a:xfrm>
          <a:off x="0" y="0"/>
          <a:ext cx="0" cy="0"/>
          <a:chOff x="0" y="0"/>
          <a:chExt cx="0" cy="0"/>
        </a:xfrm>
      </p:grpSpPr>
      <p:pic>
        <p:nvPicPr>
          <p:cNvPr id="13" name="Picture 12" descr="A blue and black background&#10;&#10;Description automatically generated">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7" name="Text Placeholder 50">
            <a:extLst>
              <a:ext uri="{FF2B5EF4-FFF2-40B4-BE49-F238E27FC236}">
                <a16:creationId xmlns:a16="http://schemas.microsoft.com/office/drawing/2014/main" id="{C0BB690D-E592-6186-2DB7-55E4AC461AB7}"/>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
        <p:nvSpPr>
          <p:cNvPr id="5" name="Text Placeholder 3">
            <a:extLst>
              <a:ext uri="{FF2B5EF4-FFF2-40B4-BE49-F238E27FC236}">
                <a16:creationId xmlns:a16="http://schemas.microsoft.com/office/drawing/2014/main" id="{D20792F6-C051-D2AF-CBD8-CC45EB645623}"/>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6" name="Text Placeholder 3">
            <a:extLst>
              <a:ext uri="{FF2B5EF4-FFF2-40B4-BE49-F238E27FC236}">
                <a16:creationId xmlns:a16="http://schemas.microsoft.com/office/drawing/2014/main" id="{1535EB03-B33D-F352-A16D-B44BECA3E6F8}"/>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8" name="Text Placeholder 3">
            <a:extLst>
              <a:ext uri="{FF2B5EF4-FFF2-40B4-BE49-F238E27FC236}">
                <a16:creationId xmlns:a16="http://schemas.microsoft.com/office/drawing/2014/main" id="{A55870B8-1466-93C1-A1C5-9F4138292580}"/>
              </a:ext>
            </a:extLst>
          </p:cNvPr>
          <p:cNvSpPr>
            <a:spLocks noGrp="1"/>
          </p:cNvSpPr>
          <p:nvPr>
            <p:ph type="body" sz="quarter" idx="18" hasCustomPrompt="1"/>
          </p:nvPr>
        </p:nvSpPr>
        <p:spPr>
          <a:xfrm>
            <a:off x="605473" y="1912993"/>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9" name="Text Placeholder 3">
            <a:extLst>
              <a:ext uri="{FF2B5EF4-FFF2-40B4-BE49-F238E27FC236}">
                <a16:creationId xmlns:a16="http://schemas.microsoft.com/office/drawing/2014/main" id="{B9704C16-A78E-6A59-895A-A8D7BC04F51E}"/>
              </a:ext>
            </a:extLst>
          </p:cNvPr>
          <p:cNvSpPr>
            <a:spLocks noGrp="1"/>
          </p:cNvSpPr>
          <p:nvPr>
            <p:ph type="body" sz="quarter" idx="19" hasCustomPrompt="1"/>
          </p:nvPr>
        </p:nvSpPr>
        <p:spPr>
          <a:xfrm>
            <a:off x="1441720" y="1912993"/>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0" name="Text Placeholder 3">
            <a:extLst>
              <a:ext uri="{FF2B5EF4-FFF2-40B4-BE49-F238E27FC236}">
                <a16:creationId xmlns:a16="http://schemas.microsoft.com/office/drawing/2014/main" id="{A3B6ACF9-8618-BBE4-A9F8-FECF597B0F99}"/>
              </a:ext>
            </a:extLst>
          </p:cNvPr>
          <p:cNvSpPr>
            <a:spLocks noGrp="1"/>
          </p:cNvSpPr>
          <p:nvPr>
            <p:ph type="body" sz="quarter" idx="20" hasCustomPrompt="1"/>
          </p:nvPr>
        </p:nvSpPr>
        <p:spPr>
          <a:xfrm>
            <a:off x="605473" y="2479786"/>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1" name="Text Placeholder 3">
            <a:extLst>
              <a:ext uri="{FF2B5EF4-FFF2-40B4-BE49-F238E27FC236}">
                <a16:creationId xmlns:a16="http://schemas.microsoft.com/office/drawing/2014/main" id="{7EEA0AC3-E0FC-54B6-958B-4D3FEE12EF2C}"/>
              </a:ext>
            </a:extLst>
          </p:cNvPr>
          <p:cNvSpPr>
            <a:spLocks noGrp="1"/>
          </p:cNvSpPr>
          <p:nvPr>
            <p:ph type="body" sz="quarter" idx="21" hasCustomPrompt="1"/>
          </p:nvPr>
        </p:nvSpPr>
        <p:spPr>
          <a:xfrm>
            <a:off x="1441720" y="2479786"/>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2" name="Text Placeholder 3">
            <a:extLst>
              <a:ext uri="{FF2B5EF4-FFF2-40B4-BE49-F238E27FC236}">
                <a16:creationId xmlns:a16="http://schemas.microsoft.com/office/drawing/2014/main" id="{1D19F2ED-2FDE-4C62-BBA2-9173E394CCC0}"/>
              </a:ext>
            </a:extLst>
          </p:cNvPr>
          <p:cNvSpPr>
            <a:spLocks noGrp="1"/>
          </p:cNvSpPr>
          <p:nvPr>
            <p:ph type="body" sz="quarter" idx="22" hasCustomPrompt="1"/>
          </p:nvPr>
        </p:nvSpPr>
        <p:spPr>
          <a:xfrm>
            <a:off x="605473" y="3024458"/>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4" name="Text Placeholder 3">
            <a:extLst>
              <a:ext uri="{FF2B5EF4-FFF2-40B4-BE49-F238E27FC236}">
                <a16:creationId xmlns:a16="http://schemas.microsoft.com/office/drawing/2014/main" id="{1098E2BF-DA44-ACA2-BC94-3034F2B2D442}"/>
              </a:ext>
            </a:extLst>
          </p:cNvPr>
          <p:cNvSpPr>
            <a:spLocks noGrp="1"/>
          </p:cNvSpPr>
          <p:nvPr>
            <p:ph type="body" sz="quarter" idx="23" hasCustomPrompt="1"/>
          </p:nvPr>
        </p:nvSpPr>
        <p:spPr>
          <a:xfrm>
            <a:off x="1441720" y="3024458"/>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5" name="Text Placeholder 3">
            <a:extLst>
              <a:ext uri="{FF2B5EF4-FFF2-40B4-BE49-F238E27FC236}">
                <a16:creationId xmlns:a16="http://schemas.microsoft.com/office/drawing/2014/main" id="{E8697E67-CB4D-85CA-7C3E-1E9D78D3C3E5}"/>
              </a:ext>
            </a:extLst>
          </p:cNvPr>
          <p:cNvSpPr>
            <a:spLocks noGrp="1"/>
          </p:cNvSpPr>
          <p:nvPr>
            <p:ph type="body" sz="quarter" idx="24" hasCustomPrompt="1"/>
          </p:nvPr>
        </p:nvSpPr>
        <p:spPr>
          <a:xfrm>
            <a:off x="605473" y="3569131"/>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6" name="Text Placeholder 3">
            <a:extLst>
              <a:ext uri="{FF2B5EF4-FFF2-40B4-BE49-F238E27FC236}">
                <a16:creationId xmlns:a16="http://schemas.microsoft.com/office/drawing/2014/main" id="{9ADE583C-73D4-566E-969C-5169DCB0AFFB}"/>
              </a:ext>
            </a:extLst>
          </p:cNvPr>
          <p:cNvSpPr>
            <a:spLocks noGrp="1"/>
          </p:cNvSpPr>
          <p:nvPr>
            <p:ph type="body" sz="quarter" idx="25" hasCustomPrompt="1"/>
          </p:nvPr>
        </p:nvSpPr>
        <p:spPr>
          <a:xfrm>
            <a:off x="1441720" y="3569131"/>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7" name="Text Placeholder 3">
            <a:extLst>
              <a:ext uri="{FF2B5EF4-FFF2-40B4-BE49-F238E27FC236}">
                <a16:creationId xmlns:a16="http://schemas.microsoft.com/office/drawing/2014/main" id="{E02A8538-2278-0857-7F07-8FFE272A4C2E}"/>
              </a:ext>
            </a:extLst>
          </p:cNvPr>
          <p:cNvSpPr>
            <a:spLocks noGrp="1"/>
          </p:cNvSpPr>
          <p:nvPr>
            <p:ph type="body" sz="quarter" idx="26" hasCustomPrompt="1"/>
          </p:nvPr>
        </p:nvSpPr>
        <p:spPr>
          <a:xfrm>
            <a:off x="605473" y="412422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8" name="Text Placeholder 3">
            <a:extLst>
              <a:ext uri="{FF2B5EF4-FFF2-40B4-BE49-F238E27FC236}">
                <a16:creationId xmlns:a16="http://schemas.microsoft.com/office/drawing/2014/main" id="{D60A7D4D-621D-35FA-39A9-A39FED4431AD}"/>
              </a:ext>
            </a:extLst>
          </p:cNvPr>
          <p:cNvSpPr>
            <a:spLocks noGrp="1"/>
          </p:cNvSpPr>
          <p:nvPr>
            <p:ph type="body" sz="quarter" idx="27" hasCustomPrompt="1"/>
          </p:nvPr>
        </p:nvSpPr>
        <p:spPr>
          <a:xfrm>
            <a:off x="1441720" y="412422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 name="TextBox 1">
            <a:extLst>
              <a:ext uri="{FF2B5EF4-FFF2-40B4-BE49-F238E27FC236}">
                <a16:creationId xmlns:a16="http://schemas.microsoft.com/office/drawing/2014/main" id="{81E6B10C-3FBF-1F13-8F16-9A933F122708}"/>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18828019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accent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F3F599-E07C-0D8E-19AC-C709F515477B}"/>
              </a:ext>
            </a:extLst>
          </p:cNvPr>
          <p:cNvSpPr>
            <a:spLocks noGrp="1"/>
          </p:cNvSpPr>
          <p:nvPr>
            <p:ph type="body" sz="quarter" idx="12" hasCustomPrompt="1"/>
          </p:nvPr>
        </p:nvSpPr>
        <p:spPr>
          <a:xfrm>
            <a:off x="1255713" y="1175061"/>
            <a:ext cx="9680575" cy="1560513"/>
          </a:xfrm>
        </p:spPr>
        <p:txBody>
          <a:bodyPr/>
          <a:lstStyle>
            <a:lvl1pPr algn="ctr">
              <a:defRPr sz="10000" b="0">
                <a:solidFill>
                  <a:schemeClr val="tx1"/>
                </a:solidFill>
                <a:latin typeface="+mj-lt"/>
              </a:defRPr>
            </a:lvl1pPr>
          </a:lstStyle>
          <a:p>
            <a:pPr lvl="0"/>
            <a:r>
              <a:rPr lang="en-GB"/>
              <a:t>Thank you</a:t>
            </a:r>
            <a:endParaRPr lang="en-US"/>
          </a:p>
        </p:txBody>
      </p:sp>
      <p:sp>
        <p:nvSpPr>
          <p:cNvPr id="7" name="Text Placeholder 5">
            <a:extLst>
              <a:ext uri="{FF2B5EF4-FFF2-40B4-BE49-F238E27FC236}">
                <a16:creationId xmlns:a16="http://schemas.microsoft.com/office/drawing/2014/main" id="{54666CD6-FF04-23DC-89EF-A12EB09C3B18}"/>
              </a:ext>
            </a:extLst>
          </p:cNvPr>
          <p:cNvSpPr>
            <a:spLocks noGrp="1"/>
          </p:cNvSpPr>
          <p:nvPr>
            <p:ph type="body" sz="quarter" idx="13" hasCustomPrompt="1"/>
          </p:nvPr>
        </p:nvSpPr>
        <p:spPr>
          <a:xfrm>
            <a:off x="449262" y="5673374"/>
            <a:ext cx="9680575" cy="911026"/>
          </a:xfrm>
        </p:spPr>
        <p:txBody>
          <a:bodyPr/>
          <a:lstStyle>
            <a:lvl1pPr algn="l">
              <a:defRPr sz="2000" b="1">
                <a:solidFill>
                  <a:schemeClr val="tx1"/>
                </a:solidFill>
                <a:latin typeface="+mn-lt"/>
              </a:defRPr>
            </a:lvl1pPr>
            <a:lvl2pPr>
              <a:spcBef>
                <a:spcPts val="200"/>
              </a:spcBef>
              <a:defRPr i="1">
                <a:solidFill>
                  <a:schemeClr val="tx1"/>
                </a:solidFill>
              </a:defRPr>
            </a:lvl2pPr>
            <a:lvl3pPr marL="0" indent="0">
              <a:spcBef>
                <a:spcPts val="200"/>
              </a:spcBef>
              <a:buFontTx/>
              <a:buNone/>
              <a:defRPr>
                <a:solidFill>
                  <a:schemeClr val="tx1"/>
                </a:solidFill>
              </a:defRPr>
            </a:lvl3pPr>
          </a:lstStyle>
          <a:p>
            <a:pPr lvl="0"/>
            <a:r>
              <a:rPr lang="en-GB"/>
              <a:t>Enter first and last name</a:t>
            </a:r>
          </a:p>
          <a:p>
            <a:pPr lvl="1"/>
            <a:r>
              <a:rPr lang="en-GB"/>
              <a:t>Enter job title here</a:t>
            </a:r>
          </a:p>
          <a:p>
            <a:pPr lvl="2"/>
            <a:r>
              <a:rPr lang="en-GB"/>
              <a:t>email@BreakthroughT1D.org | 000-000-0000</a:t>
            </a:r>
            <a:endParaRPr lang="en-US"/>
          </a:p>
        </p:txBody>
      </p:sp>
    </p:spTree>
    <p:extLst>
      <p:ext uri="{BB962C8B-B14F-4D97-AF65-F5344CB8AC3E}">
        <p14:creationId xmlns:p14="http://schemas.microsoft.com/office/powerpoint/2010/main" val="883010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with Image placehold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29C87-A880-3652-7C70-80F19BC7A2F3}"/>
              </a:ext>
            </a:extLst>
          </p:cNvPr>
          <p:cNvSpPr>
            <a:spLocks noGrp="1"/>
          </p:cNvSpPr>
          <p:nvPr>
            <p:ph type="title"/>
          </p:nvPr>
        </p:nvSpPr>
        <p:spPr/>
        <p:txBody>
          <a:bodyPr/>
          <a:lstStyle/>
          <a:p>
            <a:r>
              <a:rPr lang="en-US"/>
              <a:t>Click to edit Master title style</a:t>
            </a:r>
          </a:p>
        </p:txBody>
      </p:sp>
      <p:sp>
        <p:nvSpPr>
          <p:cNvPr id="3" name="Picture Placeholder 9">
            <a:extLst>
              <a:ext uri="{FF2B5EF4-FFF2-40B4-BE49-F238E27FC236}">
                <a16:creationId xmlns:a16="http://schemas.microsoft.com/office/drawing/2014/main" id="{CBCE7305-279B-41F3-4EEC-59672CD10811}"/>
              </a:ext>
            </a:extLst>
          </p:cNvPr>
          <p:cNvSpPr>
            <a:spLocks noGrp="1"/>
          </p:cNvSpPr>
          <p:nvPr>
            <p:ph type="pic" sz="quarter" idx="12" hasCustomPrompt="1"/>
          </p:nvPr>
        </p:nvSpPr>
        <p:spPr>
          <a:xfrm>
            <a:off x="-2" y="1899789"/>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4" name="Picture Placeholder 9">
            <a:extLst>
              <a:ext uri="{FF2B5EF4-FFF2-40B4-BE49-F238E27FC236}">
                <a16:creationId xmlns:a16="http://schemas.microsoft.com/office/drawing/2014/main" id="{FF2D85F9-F84B-DB9E-A141-13F87E1448F1}"/>
              </a:ext>
            </a:extLst>
          </p:cNvPr>
          <p:cNvSpPr>
            <a:spLocks noGrp="1"/>
          </p:cNvSpPr>
          <p:nvPr>
            <p:ph type="pic" sz="quarter" idx="13" hasCustomPrompt="1"/>
          </p:nvPr>
        </p:nvSpPr>
        <p:spPr>
          <a:xfrm>
            <a:off x="2445095" y="1899789"/>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5" name="Picture Placeholder 9">
            <a:extLst>
              <a:ext uri="{FF2B5EF4-FFF2-40B4-BE49-F238E27FC236}">
                <a16:creationId xmlns:a16="http://schemas.microsoft.com/office/drawing/2014/main" id="{C4ABB47F-DC5D-A80D-B33E-8CEBFDE20A9C}"/>
              </a:ext>
            </a:extLst>
          </p:cNvPr>
          <p:cNvSpPr>
            <a:spLocks noGrp="1"/>
          </p:cNvSpPr>
          <p:nvPr>
            <p:ph type="pic" sz="quarter" idx="14" hasCustomPrompt="1"/>
          </p:nvPr>
        </p:nvSpPr>
        <p:spPr>
          <a:xfrm>
            <a:off x="4890192" y="1899789"/>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6" name="Picture Placeholder 9">
            <a:extLst>
              <a:ext uri="{FF2B5EF4-FFF2-40B4-BE49-F238E27FC236}">
                <a16:creationId xmlns:a16="http://schemas.microsoft.com/office/drawing/2014/main" id="{04445A8C-B99A-FA2D-908A-30418BB864B6}"/>
              </a:ext>
            </a:extLst>
          </p:cNvPr>
          <p:cNvSpPr>
            <a:spLocks noGrp="1"/>
          </p:cNvSpPr>
          <p:nvPr>
            <p:ph type="pic" sz="quarter" idx="15" hasCustomPrompt="1"/>
          </p:nvPr>
        </p:nvSpPr>
        <p:spPr>
          <a:xfrm>
            <a:off x="7335289" y="1899789"/>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7" name="Picture Placeholder 9">
            <a:extLst>
              <a:ext uri="{FF2B5EF4-FFF2-40B4-BE49-F238E27FC236}">
                <a16:creationId xmlns:a16="http://schemas.microsoft.com/office/drawing/2014/main" id="{39C69460-C0A4-EF09-58F3-0E8F578E9D0A}"/>
              </a:ext>
            </a:extLst>
          </p:cNvPr>
          <p:cNvSpPr>
            <a:spLocks noGrp="1"/>
          </p:cNvSpPr>
          <p:nvPr>
            <p:ph type="pic" sz="quarter" idx="16" hasCustomPrompt="1"/>
          </p:nvPr>
        </p:nvSpPr>
        <p:spPr>
          <a:xfrm>
            <a:off x="9780384" y="1899789"/>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8" name="Picture Placeholder 9">
            <a:extLst>
              <a:ext uri="{FF2B5EF4-FFF2-40B4-BE49-F238E27FC236}">
                <a16:creationId xmlns:a16="http://schemas.microsoft.com/office/drawing/2014/main" id="{16EB7260-29FF-5525-C31F-9E64944CE922}"/>
              </a:ext>
            </a:extLst>
          </p:cNvPr>
          <p:cNvSpPr>
            <a:spLocks noGrp="1"/>
          </p:cNvSpPr>
          <p:nvPr>
            <p:ph type="pic" sz="quarter" idx="17" hasCustomPrompt="1"/>
          </p:nvPr>
        </p:nvSpPr>
        <p:spPr>
          <a:xfrm>
            <a:off x="-2" y="3149751"/>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9" name="Picture Placeholder 9">
            <a:extLst>
              <a:ext uri="{FF2B5EF4-FFF2-40B4-BE49-F238E27FC236}">
                <a16:creationId xmlns:a16="http://schemas.microsoft.com/office/drawing/2014/main" id="{BB960D68-F512-A269-495A-CBE4C54B461E}"/>
              </a:ext>
            </a:extLst>
          </p:cNvPr>
          <p:cNvSpPr>
            <a:spLocks noGrp="1"/>
          </p:cNvSpPr>
          <p:nvPr>
            <p:ph type="pic" sz="quarter" idx="18" hasCustomPrompt="1"/>
          </p:nvPr>
        </p:nvSpPr>
        <p:spPr>
          <a:xfrm>
            <a:off x="2445094" y="3149751"/>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0" name="Picture Placeholder 9">
            <a:extLst>
              <a:ext uri="{FF2B5EF4-FFF2-40B4-BE49-F238E27FC236}">
                <a16:creationId xmlns:a16="http://schemas.microsoft.com/office/drawing/2014/main" id="{6735E68D-F62A-4C67-4FAF-E0B839EF4DC6}"/>
              </a:ext>
            </a:extLst>
          </p:cNvPr>
          <p:cNvSpPr>
            <a:spLocks noGrp="1"/>
          </p:cNvSpPr>
          <p:nvPr>
            <p:ph type="pic" sz="quarter" idx="19" hasCustomPrompt="1"/>
          </p:nvPr>
        </p:nvSpPr>
        <p:spPr>
          <a:xfrm>
            <a:off x="4890190" y="3149751"/>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1" name="Picture Placeholder 9">
            <a:extLst>
              <a:ext uri="{FF2B5EF4-FFF2-40B4-BE49-F238E27FC236}">
                <a16:creationId xmlns:a16="http://schemas.microsoft.com/office/drawing/2014/main" id="{6F390EBD-FDB0-ABB3-952B-B7922E14EE8A}"/>
              </a:ext>
            </a:extLst>
          </p:cNvPr>
          <p:cNvSpPr>
            <a:spLocks noGrp="1"/>
          </p:cNvSpPr>
          <p:nvPr>
            <p:ph type="pic" sz="quarter" idx="20" hasCustomPrompt="1"/>
          </p:nvPr>
        </p:nvSpPr>
        <p:spPr>
          <a:xfrm>
            <a:off x="7335286" y="3149751"/>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2" name="Picture Placeholder 9">
            <a:extLst>
              <a:ext uri="{FF2B5EF4-FFF2-40B4-BE49-F238E27FC236}">
                <a16:creationId xmlns:a16="http://schemas.microsoft.com/office/drawing/2014/main" id="{660011ED-841F-F210-6D98-71305DFA9103}"/>
              </a:ext>
            </a:extLst>
          </p:cNvPr>
          <p:cNvSpPr>
            <a:spLocks noGrp="1"/>
          </p:cNvSpPr>
          <p:nvPr>
            <p:ph type="pic" sz="quarter" idx="21" hasCustomPrompt="1"/>
          </p:nvPr>
        </p:nvSpPr>
        <p:spPr>
          <a:xfrm>
            <a:off x="9780384" y="3149751"/>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3" name="Picture Placeholder 9">
            <a:extLst>
              <a:ext uri="{FF2B5EF4-FFF2-40B4-BE49-F238E27FC236}">
                <a16:creationId xmlns:a16="http://schemas.microsoft.com/office/drawing/2014/main" id="{93AB9472-CD85-10EA-8752-8B29A6C86F53}"/>
              </a:ext>
            </a:extLst>
          </p:cNvPr>
          <p:cNvSpPr>
            <a:spLocks noGrp="1"/>
          </p:cNvSpPr>
          <p:nvPr>
            <p:ph type="pic" sz="quarter" idx="22" hasCustomPrompt="1"/>
          </p:nvPr>
        </p:nvSpPr>
        <p:spPr>
          <a:xfrm>
            <a:off x="-2" y="4399713"/>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4" name="Picture Placeholder 9">
            <a:extLst>
              <a:ext uri="{FF2B5EF4-FFF2-40B4-BE49-F238E27FC236}">
                <a16:creationId xmlns:a16="http://schemas.microsoft.com/office/drawing/2014/main" id="{A451177A-6B42-D61C-5AD2-0803DC60C101}"/>
              </a:ext>
            </a:extLst>
          </p:cNvPr>
          <p:cNvSpPr>
            <a:spLocks noGrp="1"/>
          </p:cNvSpPr>
          <p:nvPr>
            <p:ph type="pic" sz="quarter" idx="23" hasCustomPrompt="1"/>
          </p:nvPr>
        </p:nvSpPr>
        <p:spPr>
          <a:xfrm>
            <a:off x="2445094" y="4399713"/>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5" name="Picture Placeholder 9">
            <a:extLst>
              <a:ext uri="{FF2B5EF4-FFF2-40B4-BE49-F238E27FC236}">
                <a16:creationId xmlns:a16="http://schemas.microsoft.com/office/drawing/2014/main" id="{D76DE971-40AC-37D5-0DBD-CCED49574BCB}"/>
              </a:ext>
            </a:extLst>
          </p:cNvPr>
          <p:cNvSpPr>
            <a:spLocks noGrp="1"/>
          </p:cNvSpPr>
          <p:nvPr>
            <p:ph type="pic" sz="quarter" idx="24" hasCustomPrompt="1"/>
          </p:nvPr>
        </p:nvSpPr>
        <p:spPr>
          <a:xfrm>
            <a:off x="4890190" y="4399713"/>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6" name="Picture Placeholder 9">
            <a:extLst>
              <a:ext uri="{FF2B5EF4-FFF2-40B4-BE49-F238E27FC236}">
                <a16:creationId xmlns:a16="http://schemas.microsoft.com/office/drawing/2014/main" id="{F8AEF44E-BC3E-3F93-6B11-C157CD1396C2}"/>
              </a:ext>
            </a:extLst>
          </p:cNvPr>
          <p:cNvSpPr>
            <a:spLocks noGrp="1"/>
          </p:cNvSpPr>
          <p:nvPr>
            <p:ph type="pic" sz="quarter" idx="25" hasCustomPrompt="1"/>
          </p:nvPr>
        </p:nvSpPr>
        <p:spPr>
          <a:xfrm>
            <a:off x="7335286" y="4399713"/>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7" name="Picture Placeholder 9">
            <a:extLst>
              <a:ext uri="{FF2B5EF4-FFF2-40B4-BE49-F238E27FC236}">
                <a16:creationId xmlns:a16="http://schemas.microsoft.com/office/drawing/2014/main" id="{C475B1A7-A50B-5C55-A743-480EC0C3FDFB}"/>
              </a:ext>
            </a:extLst>
          </p:cNvPr>
          <p:cNvSpPr>
            <a:spLocks noGrp="1"/>
          </p:cNvSpPr>
          <p:nvPr>
            <p:ph type="pic" sz="quarter" idx="26" hasCustomPrompt="1"/>
          </p:nvPr>
        </p:nvSpPr>
        <p:spPr>
          <a:xfrm>
            <a:off x="9780384" y="4399713"/>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8" name="Picture Placeholder 9">
            <a:extLst>
              <a:ext uri="{FF2B5EF4-FFF2-40B4-BE49-F238E27FC236}">
                <a16:creationId xmlns:a16="http://schemas.microsoft.com/office/drawing/2014/main" id="{7ED3603B-F9BF-57C1-5D6E-993658F92855}"/>
              </a:ext>
            </a:extLst>
          </p:cNvPr>
          <p:cNvSpPr>
            <a:spLocks noGrp="1"/>
          </p:cNvSpPr>
          <p:nvPr>
            <p:ph type="pic" sz="quarter" idx="27" hasCustomPrompt="1"/>
          </p:nvPr>
        </p:nvSpPr>
        <p:spPr>
          <a:xfrm>
            <a:off x="-2" y="5649674"/>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39" name="Picture Placeholder 9">
            <a:extLst>
              <a:ext uri="{FF2B5EF4-FFF2-40B4-BE49-F238E27FC236}">
                <a16:creationId xmlns:a16="http://schemas.microsoft.com/office/drawing/2014/main" id="{6F726DF2-3881-83AC-8BA4-3D03D2ADC2AA}"/>
              </a:ext>
            </a:extLst>
          </p:cNvPr>
          <p:cNvSpPr>
            <a:spLocks noGrp="1"/>
          </p:cNvSpPr>
          <p:nvPr>
            <p:ph type="pic" sz="quarter" idx="28" hasCustomPrompt="1"/>
          </p:nvPr>
        </p:nvSpPr>
        <p:spPr>
          <a:xfrm>
            <a:off x="2445094" y="5649674"/>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40" name="Picture Placeholder 9">
            <a:extLst>
              <a:ext uri="{FF2B5EF4-FFF2-40B4-BE49-F238E27FC236}">
                <a16:creationId xmlns:a16="http://schemas.microsoft.com/office/drawing/2014/main" id="{4DD4CEAE-6407-BD65-E779-E5E16663D85F}"/>
              </a:ext>
            </a:extLst>
          </p:cNvPr>
          <p:cNvSpPr>
            <a:spLocks noGrp="1"/>
          </p:cNvSpPr>
          <p:nvPr>
            <p:ph type="pic" sz="quarter" idx="29" hasCustomPrompt="1"/>
          </p:nvPr>
        </p:nvSpPr>
        <p:spPr>
          <a:xfrm>
            <a:off x="4890190" y="5649674"/>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41" name="Picture Placeholder 9">
            <a:extLst>
              <a:ext uri="{FF2B5EF4-FFF2-40B4-BE49-F238E27FC236}">
                <a16:creationId xmlns:a16="http://schemas.microsoft.com/office/drawing/2014/main" id="{C1C0DB66-76B8-A840-B049-2BB967118F4F}"/>
              </a:ext>
            </a:extLst>
          </p:cNvPr>
          <p:cNvSpPr>
            <a:spLocks noGrp="1"/>
          </p:cNvSpPr>
          <p:nvPr>
            <p:ph type="pic" sz="quarter" idx="30" hasCustomPrompt="1"/>
          </p:nvPr>
        </p:nvSpPr>
        <p:spPr>
          <a:xfrm>
            <a:off x="7335286" y="5649674"/>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42" name="Picture Placeholder 9">
            <a:extLst>
              <a:ext uri="{FF2B5EF4-FFF2-40B4-BE49-F238E27FC236}">
                <a16:creationId xmlns:a16="http://schemas.microsoft.com/office/drawing/2014/main" id="{D7F24D3A-C1FA-FB77-EAE0-88ACD433DBDB}"/>
              </a:ext>
            </a:extLst>
          </p:cNvPr>
          <p:cNvSpPr>
            <a:spLocks noGrp="1"/>
          </p:cNvSpPr>
          <p:nvPr>
            <p:ph type="pic" sz="quarter" idx="31" hasCustomPrompt="1"/>
          </p:nvPr>
        </p:nvSpPr>
        <p:spPr>
          <a:xfrm>
            <a:off x="9780384" y="5649674"/>
            <a:ext cx="2401200" cy="1206000"/>
          </a:xfrm>
          <a:solidFill>
            <a:schemeClr val="tx1">
              <a:lumMod val="95000"/>
            </a:schemeClr>
          </a:solidFill>
        </p:spPr>
        <p:txBody>
          <a:bodyPr tIns="144000"/>
          <a:lstStyle>
            <a:lvl1pPr algn="ctr">
              <a:defRPr sz="1050">
                <a:latin typeface="+mn-lt"/>
              </a:defRPr>
            </a:lvl1pPr>
          </a:lstStyle>
          <a:p>
            <a:r>
              <a:rPr lang="en-US"/>
              <a:t>Click icon to add logo</a:t>
            </a:r>
          </a:p>
        </p:txBody>
      </p:sp>
      <p:sp>
        <p:nvSpPr>
          <p:cNvPr id="48" name="Slide Number Placeholder 47">
            <a:extLst>
              <a:ext uri="{FF2B5EF4-FFF2-40B4-BE49-F238E27FC236}">
                <a16:creationId xmlns:a16="http://schemas.microsoft.com/office/drawing/2014/main" id="{2F624AC3-F586-D3A4-9583-3CFF56AC31EF}"/>
              </a:ext>
            </a:extLst>
          </p:cNvPr>
          <p:cNvSpPr>
            <a:spLocks noGrp="1"/>
          </p:cNvSpPr>
          <p:nvPr>
            <p:ph type="sldNum" sz="quarter" idx="33"/>
          </p:nvPr>
        </p:nvSpPr>
        <p:spPr/>
        <p:txBody>
          <a:bodyPr/>
          <a:lstStyle/>
          <a:p>
            <a:fld id="{E37BCDA9-02C5-4A95-B60A-757C4F89B05F}" type="slidenum">
              <a:rPr lang="en-US" smtClean="0"/>
              <a:pPr/>
              <a:t>‹#›</a:t>
            </a:fld>
            <a:endParaRPr lang="en-US"/>
          </a:p>
        </p:txBody>
      </p:sp>
    </p:spTree>
    <p:extLst>
      <p:ext uri="{BB962C8B-B14F-4D97-AF65-F5344CB8AC3E}">
        <p14:creationId xmlns:p14="http://schemas.microsoft.com/office/powerpoint/2010/main" val="6279649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with multiple Image Placeholder ">
    <p:bg>
      <p:bgPr>
        <a:solidFill>
          <a:schemeClr val="accent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096442D-0701-29A9-CC8C-9E1957C6B0FC}"/>
              </a:ext>
            </a:extLst>
          </p:cNvPr>
          <p:cNvSpPr txBox="1"/>
          <p:nvPr userDrawn="1"/>
        </p:nvSpPr>
        <p:spPr>
          <a:xfrm>
            <a:off x="-275008" y="1106905"/>
            <a:ext cx="0" cy="0"/>
          </a:xfrm>
          <a:prstGeom prst="rect">
            <a:avLst/>
          </a:prstGeom>
          <a:noFill/>
        </p:spPr>
        <p:txBody>
          <a:bodyPr wrap="none" lIns="0" tIns="0" rIns="0" bIns="0" rtlCol="0">
            <a:noAutofit/>
          </a:bodyPr>
          <a:lstStyle/>
          <a:p>
            <a:pPr marL="228611" indent="-228611">
              <a:lnSpc>
                <a:spcPct val="110000"/>
              </a:lnSpc>
              <a:spcBef>
                <a:spcPts val="1200"/>
              </a:spcBef>
              <a:buSzPct val="100000"/>
              <a:buFont typeface="Arial"/>
              <a:buChar char="•"/>
            </a:pPr>
            <a:endParaRPr lang="en-US" sz="1800"/>
          </a:p>
        </p:txBody>
      </p:sp>
      <p:sp>
        <p:nvSpPr>
          <p:cNvPr id="16" name="Title 15">
            <a:extLst>
              <a:ext uri="{FF2B5EF4-FFF2-40B4-BE49-F238E27FC236}">
                <a16:creationId xmlns:a16="http://schemas.microsoft.com/office/drawing/2014/main" id="{43C51DE9-EF3D-A773-ECA4-73638735194E}"/>
              </a:ext>
            </a:extLst>
          </p:cNvPr>
          <p:cNvSpPr>
            <a:spLocks noGrp="1"/>
          </p:cNvSpPr>
          <p:nvPr>
            <p:ph type="title"/>
          </p:nvPr>
        </p:nvSpPr>
        <p:spPr>
          <a:xfrm>
            <a:off x="442801" y="417600"/>
            <a:ext cx="4066677" cy="1270800"/>
          </a:xfrm>
        </p:spPr>
        <p:txBody>
          <a:bodyPr/>
          <a:lstStyle>
            <a:lvl1pPr>
              <a:defRPr>
                <a:solidFill>
                  <a:schemeClr val="tx1"/>
                </a:solidFill>
              </a:defRPr>
            </a:lvl1pPr>
          </a:lstStyle>
          <a:p>
            <a:r>
              <a:rPr lang="en-US"/>
              <a:t>Click to edit Master title style</a:t>
            </a:r>
          </a:p>
        </p:txBody>
      </p:sp>
      <p:cxnSp>
        <p:nvCxnSpPr>
          <p:cNvPr id="17" name="Straight Connector 16">
            <a:extLst>
              <a:ext uri="{FF2B5EF4-FFF2-40B4-BE49-F238E27FC236}">
                <a16:creationId xmlns:a16="http://schemas.microsoft.com/office/drawing/2014/main" id="{AA271CE9-048B-59A9-2A88-B231F4CDA385}"/>
              </a:ext>
            </a:extLst>
          </p:cNvPr>
          <p:cNvCxnSpPr>
            <a:cxnSpLocks/>
          </p:cNvCxnSpPr>
          <p:nvPr userDrawn="1"/>
        </p:nvCxnSpPr>
        <p:spPr>
          <a:xfrm>
            <a:off x="451381" y="1812684"/>
            <a:ext cx="40580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6">
            <a:extLst>
              <a:ext uri="{FF2B5EF4-FFF2-40B4-BE49-F238E27FC236}">
                <a16:creationId xmlns:a16="http://schemas.microsoft.com/office/drawing/2014/main" id="{D05C0154-41D6-AD90-5A71-32B79AEA2084}"/>
              </a:ext>
            </a:extLst>
          </p:cNvPr>
          <p:cNvSpPr>
            <a:spLocks noGrp="1"/>
          </p:cNvSpPr>
          <p:nvPr>
            <p:ph sz="quarter" idx="12"/>
          </p:nvPr>
        </p:nvSpPr>
        <p:spPr>
          <a:xfrm>
            <a:off x="442801" y="1912938"/>
            <a:ext cx="4066677" cy="3812744"/>
          </a:xfrm>
        </p:spPr>
        <p:txBody>
          <a:bodyPr/>
          <a:lstStyle>
            <a:lvl1pPr>
              <a:defRPr>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Picture Placeholder 12">
            <a:extLst>
              <a:ext uri="{FF2B5EF4-FFF2-40B4-BE49-F238E27FC236}">
                <a16:creationId xmlns:a16="http://schemas.microsoft.com/office/drawing/2014/main" id="{44341B5D-216A-67E9-3DE3-B07255D26645}"/>
              </a:ext>
            </a:extLst>
          </p:cNvPr>
          <p:cNvSpPr>
            <a:spLocks noGrp="1"/>
          </p:cNvSpPr>
          <p:nvPr>
            <p:ph type="pic" sz="quarter" idx="13" hasCustomPrompt="1"/>
          </p:nvPr>
        </p:nvSpPr>
        <p:spPr>
          <a:xfrm>
            <a:off x="4833939" y="1"/>
            <a:ext cx="3785749" cy="2681985"/>
          </a:xfrm>
          <a:solidFill>
            <a:schemeClr val="tx1">
              <a:lumMod val="95000"/>
            </a:schemeClr>
          </a:solidFill>
        </p:spPr>
        <p:txBody>
          <a:bodyPr tIns="216000"/>
          <a:lstStyle>
            <a:lvl2pPr algn="ctr">
              <a:defRPr/>
            </a:lvl2pPr>
          </a:lstStyle>
          <a:p>
            <a:pPr lvl="1"/>
            <a:r>
              <a:rPr lang="en-US"/>
              <a:t>Click to add picture</a:t>
            </a:r>
          </a:p>
        </p:txBody>
      </p:sp>
      <p:sp>
        <p:nvSpPr>
          <p:cNvPr id="21" name="Picture Placeholder 12">
            <a:extLst>
              <a:ext uri="{FF2B5EF4-FFF2-40B4-BE49-F238E27FC236}">
                <a16:creationId xmlns:a16="http://schemas.microsoft.com/office/drawing/2014/main" id="{7B32A1A0-32C0-C999-1C98-29BD67AE025C}"/>
              </a:ext>
            </a:extLst>
          </p:cNvPr>
          <p:cNvSpPr>
            <a:spLocks noGrp="1"/>
          </p:cNvSpPr>
          <p:nvPr>
            <p:ph type="pic" sz="quarter" idx="14" hasCustomPrompt="1"/>
          </p:nvPr>
        </p:nvSpPr>
        <p:spPr>
          <a:xfrm>
            <a:off x="4833939" y="2724912"/>
            <a:ext cx="3785749" cy="4133088"/>
          </a:xfrm>
          <a:solidFill>
            <a:schemeClr val="tx1">
              <a:lumMod val="95000"/>
            </a:schemeClr>
          </a:solidFill>
        </p:spPr>
        <p:txBody>
          <a:bodyPr tIns="216000"/>
          <a:lstStyle>
            <a:lvl2pPr algn="ctr">
              <a:defRPr/>
            </a:lvl2pPr>
          </a:lstStyle>
          <a:p>
            <a:pPr lvl="1"/>
            <a:r>
              <a:rPr lang="en-US"/>
              <a:t>Click to add picture</a:t>
            </a:r>
          </a:p>
        </p:txBody>
      </p:sp>
      <p:sp>
        <p:nvSpPr>
          <p:cNvPr id="22" name="Picture Placeholder 12">
            <a:extLst>
              <a:ext uri="{FF2B5EF4-FFF2-40B4-BE49-F238E27FC236}">
                <a16:creationId xmlns:a16="http://schemas.microsoft.com/office/drawing/2014/main" id="{B2EA69FB-CEEF-B83D-FD3D-AD7050EB9693}"/>
              </a:ext>
            </a:extLst>
          </p:cNvPr>
          <p:cNvSpPr>
            <a:spLocks noGrp="1"/>
          </p:cNvSpPr>
          <p:nvPr>
            <p:ph type="pic" sz="quarter" idx="15" hasCustomPrompt="1"/>
          </p:nvPr>
        </p:nvSpPr>
        <p:spPr>
          <a:xfrm>
            <a:off x="8657194" y="0"/>
            <a:ext cx="3534807" cy="6858000"/>
          </a:xfrm>
          <a:solidFill>
            <a:schemeClr val="tx1">
              <a:lumMod val="95000"/>
            </a:schemeClr>
          </a:solidFill>
        </p:spPr>
        <p:txBody>
          <a:bodyPr tIns="216000"/>
          <a:lstStyle>
            <a:lvl2pPr algn="ctr">
              <a:defRPr/>
            </a:lvl2pPr>
          </a:lstStyle>
          <a:p>
            <a:pPr lvl="1"/>
            <a:r>
              <a:rPr lang="en-US"/>
              <a:t>Click to add picture</a:t>
            </a:r>
          </a:p>
        </p:txBody>
      </p:sp>
      <p:sp>
        <p:nvSpPr>
          <p:cNvPr id="3" name="Slide Number Placeholder 2">
            <a:extLst>
              <a:ext uri="{FF2B5EF4-FFF2-40B4-BE49-F238E27FC236}">
                <a16:creationId xmlns:a16="http://schemas.microsoft.com/office/drawing/2014/main" id="{97EFCCEF-8C04-5545-7D03-F68EBB2E7A12}"/>
              </a:ext>
            </a:extLst>
          </p:cNvPr>
          <p:cNvSpPr>
            <a:spLocks noGrp="1"/>
          </p:cNvSpPr>
          <p:nvPr>
            <p:ph type="sldNum" sz="quarter" idx="17"/>
          </p:nvPr>
        </p:nvSpPr>
        <p:spPr/>
        <p:txBody>
          <a:bodyPr/>
          <a:lstStyle/>
          <a:p>
            <a:fld id="{E37BCDA9-02C5-4A95-B60A-757C4F89B05F}" type="slidenum">
              <a:rPr lang="en-US" smtClean="0"/>
              <a:pPr/>
              <a:t>‹#›</a:t>
            </a:fld>
            <a:endParaRPr lang="en-US"/>
          </a:p>
        </p:txBody>
      </p:sp>
      <p:pic>
        <p:nvPicPr>
          <p:cNvPr id="2" name="Graphic 1">
            <a:extLst>
              <a:ext uri="{FF2B5EF4-FFF2-40B4-BE49-F238E27FC236}">
                <a16:creationId xmlns:a16="http://schemas.microsoft.com/office/drawing/2014/main" id="{57120835-9BCB-1B69-1660-4FAEC104BF6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Tree>
    <p:extLst>
      <p:ext uri="{BB962C8B-B14F-4D97-AF65-F5344CB8AC3E}">
        <p14:creationId xmlns:p14="http://schemas.microsoft.com/office/powerpoint/2010/main" val="4074312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ext with multiple Image Placeholder ">
    <p:bg>
      <p:bgPr>
        <a:solidFill>
          <a:schemeClr val="accent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096442D-0701-29A9-CC8C-9E1957C6B0FC}"/>
              </a:ext>
            </a:extLst>
          </p:cNvPr>
          <p:cNvSpPr txBox="1"/>
          <p:nvPr userDrawn="1"/>
        </p:nvSpPr>
        <p:spPr>
          <a:xfrm>
            <a:off x="-275008" y="1106905"/>
            <a:ext cx="0" cy="0"/>
          </a:xfrm>
          <a:prstGeom prst="rect">
            <a:avLst/>
          </a:prstGeom>
          <a:noFill/>
        </p:spPr>
        <p:txBody>
          <a:bodyPr wrap="none" lIns="0" tIns="0" rIns="0" bIns="0" rtlCol="0">
            <a:noAutofit/>
          </a:bodyPr>
          <a:lstStyle/>
          <a:p>
            <a:pPr marL="228600" indent="-228600">
              <a:lnSpc>
                <a:spcPct val="110000"/>
              </a:lnSpc>
              <a:spcBef>
                <a:spcPts val="1200"/>
              </a:spcBef>
              <a:buSzPct val="100000"/>
              <a:buFont typeface="Arial"/>
              <a:buChar char="•"/>
            </a:pPr>
            <a:endParaRPr lang="en-US" sz="1800"/>
          </a:p>
        </p:txBody>
      </p:sp>
      <p:sp>
        <p:nvSpPr>
          <p:cNvPr id="16" name="Title 15">
            <a:extLst>
              <a:ext uri="{FF2B5EF4-FFF2-40B4-BE49-F238E27FC236}">
                <a16:creationId xmlns:a16="http://schemas.microsoft.com/office/drawing/2014/main" id="{43C51DE9-EF3D-A773-ECA4-73638735194E}"/>
              </a:ext>
            </a:extLst>
          </p:cNvPr>
          <p:cNvSpPr>
            <a:spLocks noGrp="1"/>
          </p:cNvSpPr>
          <p:nvPr>
            <p:ph type="title"/>
          </p:nvPr>
        </p:nvSpPr>
        <p:spPr>
          <a:xfrm>
            <a:off x="442800" y="417600"/>
            <a:ext cx="4066677" cy="1270800"/>
          </a:xfrm>
        </p:spPr>
        <p:txBody>
          <a:bodyPr/>
          <a:lstStyle>
            <a:lvl1pPr>
              <a:defRPr>
                <a:solidFill>
                  <a:schemeClr val="tx1"/>
                </a:solidFill>
              </a:defRPr>
            </a:lvl1pPr>
          </a:lstStyle>
          <a:p>
            <a:r>
              <a:rPr lang="en-US"/>
              <a:t>Click to edit Master title style</a:t>
            </a:r>
          </a:p>
        </p:txBody>
      </p:sp>
      <p:cxnSp>
        <p:nvCxnSpPr>
          <p:cNvPr id="17" name="Straight Connector 16">
            <a:extLst>
              <a:ext uri="{FF2B5EF4-FFF2-40B4-BE49-F238E27FC236}">
                <a16:creationId xmlns:a16="http://schemas.microsoft.com/office/drawing/2014/main" id="{AA271CE9-048B-59A9-2A88-B231F4CDA385}"/>
              </a:ext>
            </a:extLst>
          </p:cNvPr>
          <p:cNvCxnSpPr>
            <a:cxnSpLocks/>
          </p:cNvCxnSpPr>
          <p:nvPr userDrawn="1"/>
        </p:nvCxnSpPr>
        <p:spPr>
          <a:xfrm>
            <a:off x="451380" y="1812684"/>
            <a:ext cx="40580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6">
            <a:extLst>
              <a:ext uri="{FF2B5EF4-FFF2-40B4-BE49-F238E27FC236}">
                <a16:creationId xmlns:a16="http://schemas.microsoft.com/office/drawing/2014/main" id="{D05C0154-41D6-AD90-5A71-32B79AEA2084}"/>
              </a:ext>
            </a:extLst>
          </p:cNvPr>
          <p:cNvSpPr>
            <a:spLocks noGrp="1"/>
          </p:cNvSpPr>
          <p:nvPr>
            <p:ph sz="quarter" idx="12"/>
          </p:nvPr>
        </p:nvSpPr>
        <p:spPr>
          <a:xfrm>
            <a:off x="442800" y="1912938"/>
            <a:ext cx="4066677" cy="3812744"/>
          </a:xfrm>
        </p:spPr>
        <p:txBody>
          <a:bodyPr/>
          <a:lstStyle>
            <a:lvl1pPr>
              <a:defRPr>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Picture Placeholder 12">
            <a:extLst>
              <a:ext uri="{FF2B5EF4-FFF2-40B4-BE49-F238E27FC236}">
                <a16:creationId xmlns:a16="http://schemas.microsoft.com/office/drawing/2014/main" id="{44341B5D-216A-67E9-3DE3-B07255D26645}"/>
              </a:ext>
            </a:extLst>
          </p:cNvPr>
          <p:cNvSpPr>
            <a:spLocks noGrp="1"/>
          </p:cNvSpPr>
          <p:nvPr>
            <p:ph type="pic" sz="quarter" idx="13" hasCustomPrompt="1"/>
          </p:nvPr>
        </p:nvSpPr>
        <p:spPr>
          <a:xfrm>
            <a:off x="4833938" y="0"/>
            <a:ext cx="3785749" cy="2681985"/>
          </a:xfrm>
          <a:solidFill>
            <a:schemeClr val="tx1">
              <a:lumMod val="95000"/>
            </a:schemeClr>
          </a:solidFill>
        </p:spPr>
        <p:txBody>
          <a:bodyPr tIns="216000"/>
          <a:lstStyle>
            <a:lvl2pPr algn="ctr">
              <a:defRPr/>
            </a:lvl2pPr>
          </a:lstStyle>
          <a:p>
            <a:pPr lvl="1"/>
            <a:r>
              <a:rPr lang="en-US"/>
              <a:t>Click to add picture</a:t>
            </a:r>
          </a:p>
        </p:txBody>
      </p:sp>
      <p:sp>
        <p:nvSpPr>
          <p:cNvPr id="21" name="Picture Placeholder 12">
            <a:extLst>
              <a:ext uri="{FF2B5EF4-FFF2-40B4-BE49-F238E27FC236}">
                <a16:creationId xmlns:a16="http://schemas.microsoft.com/office/drawing/2014/main" id="{7B32A1A0-32C0-C999-1C98-29BD67AE025C}"/>
              </a:ext>
            </a:extLst>
          </p:cNvPr>
          <p:cNvSpPr>
            <a:spLocks noGrp="1"/>
          </p:cNvSpPr>
          <p:nvPr>
            <p:ph type="pic" sz="quarter" idx="14" hasCustomPrompt="1"/>
          </p:nvPr>
        </p:nvSpPr>
        <p:spPr>
          <a:xfrm>
            <a:off x="4833938" y="2724912"/>
            <a:ext cx="3785749" cy="4133088"/>
          </a:xfrm>
          <a:solidFill>
            <a:schemeClr val="tx1">
              <a:lumMod val="95000"/>
            </a:schemeClr>
          </a:solidFill>
        </p:spPr>
        <p:txBody>
          <a:bodyPr tIns="216000"/>
          <a:lstStyle>
            <a:lvl2pPr algn="ctr">
              <a:defRPr/>
            </a:lvl2pPr>
          </a:lstStyle>
          <a:p>
            <a:pPr lvl="1"/>
            <a:r>
              <a:rPr lang="en-US"/>
              <a:t>Click to add picture</a:t>
            </a:r>
          </a:p>
        </p:txBody>
      </p:sp>
      <p:sp>
        <p:nvSpPr>
          <p:cNvPr id="22" name="Picture Placeholder 12">
            <a:extLst>
              <a:ext uri="{FF2B5EF4-FFF2-40B4-BE49-F238E27FC236}">
                <a16:creationId xmlns:a16="http://schemas.microsoft.com/office/drawing/2014/main" id="{B2EA69FB-CEEF-B83D-FD3D-AD7050EB9693}"/>
              </a:ext>
            </a:extLst>
          </p:cNvPr>
          <p:cNvSpPr>
            <a:spLocks noGrp="1"/>
          </p:cNvSpPr>
          <p:nvPr>
            <p:ph type="pic" sz="quarter" idx="15" hasCustomPrompt="1"/>
          </p:nvPr>
        </p:nvSpPr>
        <p:spPr>
          <a:xfrm>
            <a:off x="8657193" y="0"/>
            <a:ext cx="3534807" cy="6858000"/>
          </a:xfrm>
          <a:solidFill>
            <a:schemeClr val="tx1">
              <a:lumMod val="95000"/>
            </a:schemeClr>
          </a:solidFill>
        </p:spPr>
        <p:txBody>
          <a:bodyPr tIns="216000"/>
          <a:lstStyle>
            <a:lvl2pPr algn="ctr">
              <a:defRPr/>
            </a:lvl2pPr>
          </a:lstStyle>
          <a:p>
            <a:pPr lvl="1"/>
            <a:r>
              <a:rPr lang="en-US"/>
              <a:t>Click to add picture</a:t>
            </a:r>
          </a:p>
        </p:txBody>
      </p:sp>
      <p:sp>
        <p:nvSpPr>
          <p:cNvPr id="3" name="Slide Number Placeholder 2">
            <a:extLst>
              <a:ext uri="{FF2B5EF4-FFF2-40B4-BE49-F238E27FC236}">
                <a16:creationId xmlns:a16="http://schemas.microsoft.com/office/drawing/2014/main" id="{97EFCCEF-8C04-5545-7D03-F68EBB2E7A12}"/>
              </a:ext>
            </a:extLst>
          </p:cNvPr>
          <p:cNvSpPr>
            <a:spLocks noGrp="1"/>
          </p:cNvSpPr>
          <p:nvPr>
            <p:ph type="sldNum" sz="quarter" idx="17"/>
          </p:nvPr>
        </p:nvSpPr>
        <p:spPr/>
        <p:txBody>
          <a:bodyPr/>
          <a:lstStyle/>
          <a:p>
            <a:fld id="{E37BCDA9-02C5-4A95-B60A-757C4F89B05F}" type="slidenum">
              <a:rPr lang="en-US" smtClean="0"/>
              <a:pPr/>
              <a:t>‹#›</a:t>
            </a:fld>
            <a:endParaRPr lang="en-US"/>
          </a:p>
        </p:txBody>
      </p:sp>
      <p:pic>
        <p:nvPicPr>
          <p:cNvPr id="2" name="Graphic 1">
            <a:extLst>
              <a:ext uri="{FF2B5EF4-FFF2-40B4-BE49-F238E27FC236}">
                <a16:creationId xmlns:a16="http://schemas.microsoft.com/office/drawing/2014/main" id="{57120835-9BCB-1B69-1660-4FAEC104BF6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21157355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age Placeholder Full bleed">
    <p:spTree>
      <p:nvGrpSpPr>
        <p:cNvPr id="1" name=""/>
        <p:cNvGrpSpPr/>
        <p:nvPr/>
      </p:nvGrpSpPr>
      <p:grpSpPr>
        <a:xfrm>
          <a:off x="0" y="0"/>
          <a:ext cx="0" cy="0"/>
          <a:chOff x="0" y="0"/>
          <a:chExt cx="0" cy="0"/>
        </a:xfrm>
      </p:grpSpPr>
      <p:sp>
        <p:nvSpPr>
          <p:cNvPr id="25" name="Picture Placeholder 8">
            <a:extLst>
              <a:ext uri="{FF2B5EF4-FFF2-40B4-BE49-F238E27FC236}">
                <a16:creationId xmlns:a16="http://schemas.microsoft.com/office/drawing/2014/main" id="{EBCE1004-51CC-72C6-638E-2CBA9E887045}"/>
              </a:ext>
            </a:extLst>
          </p:cNvPr>
          <p:cNvSpPr>
            <a:spLocks noGrp="1"/>
          </p:cNvSpPr>
          <p:nvPr>
            <p:ph type="pic" sz="quarter" idx="25"/>
          </p:nvPr>
        </p:nvSpPr>
        <p:spPr>
          <a:xfrm>
            <a:off x="10501256" y="0"/>
            <a:ext cx="1690744" cy="1674000"/>
          </a:xfrm>
          <a:solidFill>
            <a:schemeClr val="tx1">
              <a:lumMod val="95000"/>
            </a:schemeClr>
          </a:solidFill>
        </p:spPr>
        <p:txBody>
          <a:bodyPr tIns="108000"/>
          <a:lstStyle>
            <a:lvl1pPr algn="ctr">
              <a:defRPr sz="1200"/>
            </a:lvl1pPr>
          </a:lstStyle>
          <a:p>
            <a:r>
              <a:rPr lang="en-US"/>
              <a:t>Click icon to add picture</a:t>
            </a:r>
          </a:p>
        </p:txBody>
      </p:sp>
      <p:sp>
        <p:nvSpPr>
          <p:cNvPr id="9" name="Picture Placeholder 8">
            <a:extLst>
              <a:ext uri="{FF2B5EF4-FFF2-40B4-BE49-F238E27FC236}">
                <a16:creationId xmlns:a16="http://schemas.microsoft.com/office/drawing/2014/main" id="{887D4324-7762-21FF-40C6-1A2A8438BFF7}"/>
              </a:ext>
            </a:extLst>
          </p:cNvPr>
          <p:cNvSpPr>
            <a:spLocks noGrp="1"/>
          </p:cNvSpPr>
          <p:nvPr>
            <p:ph type="pic" sz="quarter" idx="10"/>
          </p:nvPr>
        </p:nvSpPr>
        <p:spPr>
          <a:xfrm>
            <a:off x="0" y="-1"/>
            <a:ext cx="1710148" cy="1674000"/>
          </a:xfrm>
          <a:solidFill>
            <a:schemeClr val="tx1">
              <a:lumMod val="95000"/>
            </a:schemeClr>
          </a:solidFill>
        </p:spPr>
        <p:txBody>
          <a:bodyPr tIns="108000"/>
          <a:lstStyle>
            <a:lvl1pPr algn="ctr">
              <a:defRPr sz="1200"/>
            </a:lvl1pPr>
          </a:lstStyle>
          <a:p>
            <a:r>
              <a:rPr lang="en-US"/>
              <a:t>Click icon to add picture</a:t>
            </a:r>
          </a:p>
        </p:txBody>
      </p:sp>
      <p:sp>
        <p:nvSpPr>
          <p:cNvPr id="10" name="Picture Placeholder 8">
            <a:extLst>
              <a:ext uri="{FF2B5EF4-FFF2-40B4-BE49-F238E27FC236}">
                <a16:creationId xmlns:a16="http://schemas.microsoft.com/office/drawing/2014/main" id="{8A083DA9-F9EE-FE88-4BD2-B6D1D6ACE24A}"/>
              </a:ext>
            </a:extLst>
          </p:cNvPr>
          <p:cNvSpPr>
            <a:spLocks noGrp="1"/>
          </p:cNvSpPr>
          <p:nvPr>
            <p:ph type="pic" sz="quarter" idx="11"/>
          </p:nvPr>
        </p:nvSpPr>
        <p:spPr>
          <a:xfrm>
            <a:off x="1763118" y="0"/>
            <a:ext cx="1692000" cy="1674000"/>
          </a:xfrm>
          <a:solidFill>
            <a:schemeClr val="tx1">
              <a:lumMod val="95000"/>
            </a:schemeClr>
          </a:solidFill>
        </p:spPr>
        <p:txBody>
          <a:bodyPr tIns="108000"/>
          <a:lstStyle>
            <a:lvl1pPr algn="ctr">
              <a:defRPr sz="1200"/>
            </a:lvl1pPr>
          </a:lstStyle>
          <a:p>
            <a:r>
              <a:rPr lang="en-US"/>
              <a:t>Click icon to add picture</a:t>
            </a:r>
          </a:p>
        </p:txBody>
      </p:sp>
      <p:sp>
        <p:nvSpPr>
          <p:cNvPr id="11" name="Picture Placeholder 8">
            <a:extLst>
              <a:ext uri="{FF2B5EF4-FFF2-40B4-BE49-F238E27FC236}">
                <a16:creationId xmlns:a16="http://schemas.microsoft.com/office/drawing/2014/main" id="{C84A9BDC-C402-B420-79A3-2F763E1021EF}"/>
              </a:ext>
            </a:extLst>
          </p:cNvPr>
          <p:cNvSpPr>
            <a:spLocks noGrp="1"/>
          </p:cNvSpPr>
          <p:nvPr>
            <p:ph type="pic" sz="quarter" idx="12"/>
          </p:nvPr>
        </p:nvSpPr>
        <p:spPr>
          <a:xfrm>
            <a:off x="3508089" y="-2"/>
            <a:ext cx="1704869" cy="1674000"/>
          </a:xfrm>
          <a:solidFill>
            <a:schemeClr val="tx1">
              <a:lumMod val="95000"/>
            </a:schemeClr>
          </a:solidFill>
        </p:spPr>
        <p:txBody>
          <a:bodyPr tIns="108000"/>
          <a:lstStyle>
            <a:lvl1pPr algn="ctr">
              <a:defRPr sz="1200"/>
            </a:lvl1pPr>
          </a:lstStyle>
          <a:p>
            <a:r>
              <a:rPr lang="en-US"/>
              <a:t>Click icon to add picture</a:t>
            </a:r>
          </a:p>
        </p:txBody>
      </p:sp>
      <p:sp>
        <p:nvSpPr>
          <p:cNvPr id="12" name="Picture Placeholder 8">
            <a:extLst>
              <a:ext uri="{FF2B5EF4-FFF2-40B4-BE49-F238E27FC236}">
                <a16:creationId xmlns:a16="http://schemas.microsoft.com/office/drawing/2014/main" id="{6F2470AF-7F2A-44F7-3841-AD5B934D4DB1}"/>
              </a:ext>
            </a:extLst>
          </p:cNvPr>
          <p:cNvSpPr>
            <a:spLocks noGrp="1"/>
          </p:cNvSpPr>
          <p:nvPr>
            <p:ph type="pic" sz="quarter" idx="13"/>
          </p:nvPr>
        </p:nvSpPr>
        <p:spPr>
          <a:xfrm>
            <a:off x="-1" y="1726815"/>
            <a:ext cx="1710147" cy="1674000"/>
          </a:xfrm>
          <a:solidFill>
            <a:schemeClr val="tx1">
              <a:lumMod val="95000"/>
            </a:schemeClr>
          </a:solidFill>
        </p:spPr>
        <p:txBody>
          <a:bodyPr tIns="108000"/>
          <a:lstStyle>
            <a:lvl1pPr algn="ctr">
              <a:defRPr sz="1200"/>
            </a:lvl1pPr>
          </a:lstStyle>
          <a:p>
            <a:r>
              <a:rPr lang="en-US"/>
              <a:t>Click icon to add picture</a:t>
            </a:r>
          </a:p>
        </p:txBody>
      </p:sp>
      <p:sp>
        <p:nvSpPr>
          <p:cNvPr id="13" name="Picture Placeholder 8">
            <a:extLst>
              <a:ext uri="{FF2B5EF4-FFF2-40B4-BE49-F238E27FC236}">
                <a16:creationId xmlns:a16="http://schemas.microsoft.com/office/drawing/2014/main" id="{DE0320A4-6840-0582-EA2A-40A1DC1AFBFE}"/>
              </a:ext>
            </a:extLst>
          </p:cNvPr>
          <p:cNvSpPr>
            <a:spLocks noGrp="1"/>
          </p:cNvSpPr>
          <p:nvPr>
            <p:ph type="pic" sz="quarter" idx="14"/>
          </p:nvPr>
        </p:nvSpPr>
        <p:spPr>
          <a:xfrm>
            <a:off x="1764005" y="1726815"/>
            <a:ext cx="1692000" cy="1674000"/>
          </a:xfrm>
          <a:solidFill>
            <a:schemeClr val="tx1">
              <a:lumMod val="95000"/>
            </a:schemeClr>
          </a:solidFill>
        </p:spPr>
        <p:txBody>
          <a:bodyPr tIns="108000"/>
          <a:lstStyle>
            <a:lvl1pPr algn="ctr">
              <a:defRPr sz="1200"/>
            </a:lvl1pPr>
          </a:lstStyle>
          <a:p>
            <a:r>
              <a:rPr lang="en-US"/>
              <a:t>Click icon to add picture</a:t>
            </a:r>
          </a:p>
        </p:txBody>
      </p:sp>
      <p:sp>
        <p:nvSpPr>
          <p:cNvPr id="14" name="Picture Placeholder 8">
            <a:extLst>
              <a:ext uri="{FF2B5EF4-FFF2-40B4-BE49-F238E27FC236}">
                <a16:creationId xmlns:a16="http://schemas.microsoft.com/office/drawing/2014/main" id="{E45FA347-B046-0B6F-B8BF-A6081183B39A}"/>
              </a:ext>
            </a:extLst>
          </p:cNvPr>
          <p:cNvSpPr>
            <a:spLocks noGrp="1"/>
          </p:cNvSpPr>
          <p:nvPr>
            <p:ph type="pic" sz="quarter" idx="15"/>
          </p:nvPr>
        </p:nvSpPr>
        <p:spPr>
          <a:xfrm>
            <a:off x="3509864" y="1726815"/>
            <a:ext cx="1703094" cy="1674000"/>
          </a:xfrm>
          <a:solidFill>
            <a:schemeClr val="tx1">
              <a:lumMod val="95000"/>
            </a:schemeClr>
          </a:solidFill>
        </p:spPr>
        <p:txBody>
          <a:bodyPr tIns="108000"/>
          <a:lstStyle>
            <a:lvl1pPr algn="ctr">
              <a:defRPr sz="1200"/>
            </a:lvl1pPr>
          </a:lstStyle>
          <a:p>
            <a:r>
              <a:rPr lang="en-US"/>
              <a:t>Click icon to add picture</a:t>
            </a:r>
          </a:p>
        </p:txBody>
      </p:sp>
      <p:sp>
        <p:nvSpPr>
          <p:cNvPr id="15" name="Picture Placeholder 8">
            <a:extLst>
              <a:ext uri="{FF2B5EF4-FFF2-40B4-BE49-F238E27FC236}">
                <a16:creationId xmlns:a16="http://schemas.microsoft.com/office/drawing/2014/main" id="{BCD6D742-EB41-AF36-968E-ACCB64FF5DB0}"/>
              </a:ext>
            </a:extLst>
          </p:cNvPr>
          <p:cNvSpPr>
            <a:spLocks noGrp="1"/>
          </p:cNvSpPr>
          <p:nvPr>
            <p:ph type="pic" sz="quarter" idx="16"/>
          </p:nvPr>
        </p:nvSpPr>
        <p:spPr>
          <a:xfrm>
            <a:off x="-1" y="3448050"/>
            <a:ext cx="3450566" cy="3409950"/>
          </a:xfrm>
          <a:solidFill>
            <a:schemeClr val="tx1">
              <a:lumMod val="95000"/>
            </a:schemeClr>
          </a:solidFill>
        </p:spPr>
        <p:txBody>
          <a:bodyPr tIns="108000"/>
          <a:lstStyle>
            <a:lvl1pPr algn="ctr">
              <a:defRPr sz="1200"/>
            </a:lvl1pPr>
          </a:lstStyle>
          <a:p>
            <a:r>
              <a:rPr lang="en-US"/>
              <a:t>Click icon to add picture</a:t>
            </a:r>
          </a:p>
        </p:txBody>
      </p:sp>
      <p:sp>
        <p:nvSpPr>
          <p:cNvPr id="16" name="Picture Placeholder 8">
            <a:extLst>
              <a:ext uri="{FF2B5EF4-FFF2-40B4-BE49-F238E27FC236}">
                <a16:creationId xmlns:a16="http://schemas.microsoft.com/office/drawing/2014/main" id="{238A48B2-C64C-B03D-2379-C05C44872553}"/>
              </a:ext>
            </a:extLst>
          </p:cNvPr>
          <p:cNvSpPr>
            <a:spLocks noGrp="1"/>
          </p:cNvSpPr>
          <p:nvPr>
            <p:ph type="pic" sz="quarter" idx="17"/>
          </p:nvPr>
        </p:nvSpPr>
        <p:spPr>
          <a:xfrm>
            <a:off x="3508089" y="3453632"/>
            <a:ext cx="1704869" cy="1677600"/>
          </a:xfrm>
          <a:solidFill>
            <a:schemeClr val="tx1">
              <a:lumMod val="95000"/>
            </a:schemeClr>
          </a:solidFill>
        </p:spPr>
        <p:txBody>
          <a:bodyPr tIns="108000"/>
          <a:lstStyle>
            <a:lvl1pPr algn="ctr">
              <a:defRPr sz="1200"/>
            </a:lvl1pPr>
          </a:lstStyle>
          <a:p>
            <a:r>
              <a:rPr lang="en-US"/>
              <a:t>Click icon to add picture</a:t>
            </a:r>
          </a:p>
        </p:txBody>
      </p:sp>
      <p:sp>
        <p:nvSpPr>
          <p:cNvPr id="17" name="Picture Placeholder 8">
            <a:extLst>
              <a:ext uri="{FF2B5EF4-FFF2-40B4-BE49-F238E27FC236}">
                <a16:creationId xmlns:a16="http://schemas.microsoft.com/office/drawing/2014/main" id="{A5DAB6BA-09B4-E72A-EB0A-82C789F92237}"/>
              </a:ext>
            </a:extLst>
          </p:cNvPr>
          <p:cNvSpPr>
            <a:spLocks noGrp="1"/>
          </p:cNvSpPr>
          <p:nvPr>
            <p:ph type="pic" sz="quarter" idx="18"/>
          </p:nvPr>
        </p:nvSpPr>
        <p:spPr>
          <a:xfrm>
            <a:off x="3508089" y="5182224"/>
            <a:ext cx="1704869" cy="1675776"/>
          </a:xfrm>
          <a:solidFill>
            <a:schemeClr val="tx1">
              <a:lumMod val="95000"/>
            </a:schemeClr>
          </a:solidFill>
        </p:spPr>
        <p:txBody>
          <a:bodyPr tIns="108000"/>
          <a:lstStyle>
            <a:lvl1pPr algn="ctr">
              <a:defRPr sz="1200"/>
            </a:lvl1pPr>
          </a:lstStyle>
          <a:p>
            <a:r>
              <a:rPr lang="en-US"/>
              <a:t>Click icon to add picture</a:t>
            </a:r>
          </a:p>
        </p:txBody>
      </p:sp>
      <p:sp>
        <p:nvSpPr>
          <p:cNvPr id="18" name="Picture Placeholder 8">
            <a:extLst>
              <a:ext uri="{FF2B5EF4-FFF2-40B4-BE49-F238E27FC236}">
                <a16:creationId xmlns:a16="http://schemas.microsoft.com/office/drawing/2014/main" id="{57F0DE47-0302-35FD-20D0-B9979EE98703}"/>
              </a:ext>
            </a:extLst>
          </p:cNvPr>
          <p:cNvSpPr>
            <a:spLocks noGrp="1"/>
          </p:cNvSpPr>
          <p:nvPr>
            <p:ph type="pic" sz="quarter" idx="19"/>
          </p:nvPr>
        </p:nvSpPr>
        <p:spPr>
          <a:xfrm>
            <a:off x="5270481" y="5184280"/>
            <a:ext cx="1684800" cy="1675776"/>
          </a:xfrm>
          <a:solidFill>
            <a:schemeClr val="tx1">
              <a:lumMod val="95000"/>
            </a:schemeClr>
          </a:solidFill>
        </p:spPr>
        <p:txBody>
          <a:bodyPr tIns="108000"/>
          <a:lstStyle>
            <a:lvl1pPr algn="ctr">
              <a:defRPr sz="1200"/>
            </a:lvl1pPr>
          </a:lstStyle>
          <a:p>
            <a:r>
              <a:rPr lang="en-US"/>
              <a:t>Click icon to add picture</a:t>
            </a:r>
          </a:p>
        </p:txBody>
      </p:sp>
      <p:sp>
        <p:nvSpPr>
          <p:cNvPr id="20" name="Picture Placeholder 8">
            <a:extLst>
              <a:ext uri="{FF2B5EF4-FFF2-40B4-BE49-F238E27FC236}">
                <a16:creationId xmlns:a16="http://schemas.microsoft.com/office/drawing/2014/main" id="{D28B29C0-58C1-47F5-A7FC-73F2F62D9982}"/>
              </a:ext>
            </a:extLst>
          </p:cNvPr>
          <p:cNvSpPr>
            <a:spLocks noGrp="1"/>
          </p:cNvSpPr>
          <p:nvPr>
            <p:ph type="pic" sz="quarter" idx="20"/>
          </p:nvPr>
        </p:nvSpPr>
        <p:spPr>
          <a:xfrm>
            <a:off x="7011673" y="5185824"/>
            <a:ext cx="1684800" cy="1675776"/>
          </a:xfrm>
          <a:solidFill>
            <a:schemeClr val="tx1">
              <a:lumMod val="95000"/>
            </a:schemeClr>
          </a:solidFill>
        </p:spPr>
        <p:txBody>
          <a:bodyPr tIns="108000"/>
          <a:lstStyle>
            <a:lvl1pPr algn="ctr">
              <a:defRPr sz="1200"/>
            </a:lvl1pPr>
          </a:lstStyle>
          <a:p>
            <a:r>
              <a:rPr lang="en-US"/>
              <a:t>Click icon to add picture</a:t>
            </a:r>
          </a:p>
        </p:txBody>
      </p:sp>
      <p:sp>
        <p:nvSpPr>
          <p:cNvPr id="21" name="Picture Placeholder 8">
            <a:extLst>
              <a:ext uri="{FF2B5EF4-FFF2-40B4-BE49-F238E27FC236}">
                <a16:creationId xmlns:a16="http://schemas.microsoft.com/office/drawing/2014/main" id="{6AD6B075-DC5E-DB49-260C-57A9ECBB4D3D}"/>
              </a:ext>
            </a:extLst>
          </p:cNvPr>
          <p:cNvSpPr>
            <a:spLocks noGrp="1"/>
          </p:cNvSpPr>
          <p:nvPr>
            <p:ph type="pic" sz="quarter" idx="21"/>
          </p:nvPr>
        </p:nvSpPr>
        <p:spPr>
          <a:xfrm>
            <a:off x="8752865" y="5184280"/>
            <a:ext cx="1684800" cy="1675776"/>
          </a:xfrm>
          <a:solidFill>
            <a:schemeClr val="tx1">
              <a:lumMod val="95000"/>
            </a:schemeClr>
          </a:solidFill>
        </p:spPr>
        <p:txBody>
          <a:bodyPr tIns="108000"/>
          <a:lstStyle>
            <a:lvl1pPr algn="ctr">
              <a:defRPr sz="1200"/>
            </a:lvl1pPr>
          </a:lstStyle>
          <a:p>
            <a:r>
              <a:rPr lang="en-US"/>
              <a:t>Click icon to add picture</a:t>
            </a:r>
          </a:p>
        </p:txBody>
      </p:sp>
      <p:sp>
        <p:nvSpPr>
          <p:cNvPr id="22" name="Picture Placeholder 8">
            <a:extLst>
              <a:ext uri="{FF2B5EF4-FFF2-40B4-BE49-F238E27FC236}">
                <a16:creationId xmlns:a16="http://schemas.microsoft.com/office/drawing/2014/main" id="{9356C397-CEDE-04B5-9BB3-030A455632DB}"/>
              </a:ext>
            </a:extLst>
          </p:cNvPr>
          <p:cNvSpPr>
            <a:spLocks noGrp="1"/>
          </p:cNvSpPr>
          <p:nvPr>
            <p:ph type="pic" sz="quarter" idx="22"/>
          </p:nvPr>
        </p:nvSpPr>
        <p:spPr>
          <a:xfrm>
            <a:off x="10501256" y="5185824"/>
            <a:ext cx="1692000" cy="1675776"/>
          </a:xfrm>
          <a:solidFill>
            <a:schemeClr val="tx1">
              <a:lumMod val="95000"/>
            </a:schemeClr>
          </a:solidFill>
        </p:spPr>
        <p:txBody>
          <a:bodyPr tIns="108000"/>
          <a:lstStyle>
            <a:lvl1pPr algn="ctr">
              <a:defRPr sz="1200"/>
            </a:lvl1pPr>
          </a:lstStyle>
          <a:p>
            <a:r>
              <a:rPr lang="en-US"/>
              <a:t>Click icon to add picture</a:t>
            </a:r>
          </a:p>
        </p:txBody>
      </p:sp>
      <p:sp>
        <p:nvSpPr>
          <p:cNvPr id="23" name="Picture Placeholder 8">
            <a:extLst>
              <a:ext uri="{FF2B5EF4-FFF2-40B4-BE49-F238E27FC236}">
                <a16:creationId xmlns:a16="http://schemas.microsoft.com/office/drawing/2014/main" id="{C08DA70A-DADC-BE8A-AC66-21CB93D2FD55}"/>
              </a:ext>
            </a:extLst>
          </p:cNvPr>
          <p:cNvSpPr>
            <a:spLocks noGrp="1"/>
          </p:cNvSpPr>
          <p:nvPr>
            <p:ph type="pic" sz="quarter" idx="23"/>
          </p:nvPr>
        </p:nvSpPr>
        <p:spPr>
          <a:xfrm>
            <a:off x="5270481" y="-1"/>
            <a:ext cx="3412800" cy="3402000"/>
          </a:xfrm>
          <a:solidFill>
            <a:schemeClr val="tx1">
              <a:lumMod val="95000"/>
            </a:schemeClr>
          </a:solidFill>
        </p:spPr>
        <p:txBody>
          <a:bodyPr tIns="108000"/>
          <a:lstStyle>
            <a:lvl1pPr algn="ctr">
              <a:defRPr sz="1200"/>
            </a:lvl1pPr>
          </a:lstStyle>
          <a:p>
            <a:r>
              <a:rPr lang="en-US"/>
              <a:t>Click icon to add picture</a:t>
            </a:r>
          </a:p>
        </p:txBody>
      </p:sp>
      <p:sp>
        <p:nvSpPr>
          <p:cNvPr id="24" name="Picture Placeholder 8">
            <a:extLst>
              <a:ext uri="{FF2B5EF4-FFF2-40B4-BE49-F238E27FC236}">
                <a16:creationId xmlns:a16="http://schemas.microsoft.com/office/drawing/2014/main" id="{59DEFE66-1A55-9891-5A19-096461AD24D6}"/>
              </a:ext>
            </a:extLst>
          </p:cNvPr>
          <p:cNvSpPr>
            <a:spLocks noGrp="1"/>
          </p:cNvSpPr>
          <p:nvPr>
            <p:ph type="pic" sz="quarter" idx="24"/>
          </p:nvPr>
        </p:nvSpPr>
        <p:spPr>
          <a:xfrm>
            <a:off x="8730087" y="0"/>
            <a:ext cx="1711436" cy="1674000"/>
          </a:xfrm>
          <a:solidFill>
            <a:schemeClr val="tx1">
              <a:lumMod val="95000"/>
            </a:schemeClr>
          </a:solidFill>
        </p:spPr>
        <p:txBody>
          <a:bodyPr tIns="108000"/>
          <a:lstStyle>
            <a:lvl1pPr algn="ctr">
              <a:defRPr sz="1200"/>
            </a:lvl1pPr>
          </a:lstStyle>
          <a:p>
            <a:r>
              <a:rPr lang="en-US"/>
              <a:t>Click icon to add picture</a:t>
            </a:r>
          </a:p>
        </p:txBody>
      </p:sp>
      <p:sp>
        <p:nvSpPr>
          <p:cNvPr id="26" name="Picture Placeholder 8">
            <a:extLst>
              <a:ext uri="{FF2B5EF4-FFF2-40B4-BE49-F238E27FC236}">
                <a16:creationId xmlns:a16="http://schemas.microsoft.com/office/drawing/2014/main" id="{163BFE3B-1435-9DEB-C4E4-735E0DB114BC}"/>
              </a:ext>
            </a:extLst>
          </p:cNvPr>
          <p:cNvSpPr>
            <a:spLocks noGrp="1"/>
          </p:cNvSpPr>
          <p:nvPr>
            <p:ph type="pic" sz="quarter" idx="26"/>
          </p:nvPr>
        </p:nvSpPr>
        <p:spPr>
          <a:xfrm>
            <a:off x="8730087" y="1726815"/>
            <a:ext cx="1710000" cy="1674000"/>
          </a:xfrm>
          <a:solidFill>
            <a:schemeClr val="tx1">
              <a:lumMod val="95000"/>
            </a:schemeClr>
          </a:solidFill>
        </p:spPr>
        <p:txBody>
          <a:bodyPr tIns="108000"/>
          <a:lstStyle>
            <a:lvl1pPr algn="ctr">
              <a:defRPr sz="1200"/>
            </a:lvl1pPr>
          </a:lstStyle>
          <a:p>
            <a:r>
              <a:rPr lang="en-US"/>
              <a:t>Click icon to add picture</a:t>
            </a:r>
          </a:p>
        </p:txBody>
      </p:sp>
      <p:sp>
        <p:nvSpPr>
          <p:cNvPr id="27" name="Picture Placeholder 8">
            <a:extLst>
              <a:ext uri="{FF2B5EF4-FFF2-40B4-BE49-F238E27FC236}">
                <a16:creationId xmlns:a16="http://schemas.microsoft.com/office/drawing/2014/main" id="{D6D2D11F-013D-913E-DF7E-4F1362EA48F1}"/>
              </a:ext>
            </a:extLst>
          </p:cNvPr>
          <p:cNvSpPr>
            <a:spLocks noGrp="1"/>
          </p:cNvSpPr>
          <p:nvPr>
            <p:ph type="pic" sz="quarter" idx="27"/>
          </p:nvPr>
        </p:nvSpPr>
        <p:spPr>
          <a:xfrm>
            <a:off x="10501256" y="1726815"/>
            <a:ext cx="1692000" cy="1674000"/>
          </a:xfrm>
          <a:solidFill>
            <a:schemeClr val="tx1">
              <a:lumMod val="95000"/>
            </a:schemeClr>
          </a:solidFill>
        </p:spPr>
        <p:txBody>
          <a:bodyPr tIns="108000"/>
          <a:lstStyle>
            <a:lvl1pPr algn="ctr">
              <a:defRPr sz="1200"/>
            </a:lvl1pPr>
          </a:lstStyle>
          <a:p>
            <a:r>
              <a:rPr lang="en-US"/>
              <a:t>Click icon to add picture</a:t>
            </a:r>
          </a:p>
        </p:txBody>
      </p:sp>
      <p:sp>
        <p:nvSpPr>
          <p:cNvPr id="28" name="Picture Placeholder 8">
            <a:extLst>
              <a:ext uri="{FF2B5EF4-FFF2-40B4-BE49-F238E27FC236}">
                <a16:creationId xmlns:a16="http://schemas.microsoft.com/office/drawing/2014/main" id="{5706BB68-7357-56B1-167A-C8C866129FF5}"/>
              </a:ext>
            </a:extLst>
          </p:cNvPr>
          <p:cNvSpPr>
            <a:spLocks noGrp="1"/>
          </p:cNvSpPr>
          <p:nvPr>
            <p:ph type="pic" sz="quarter" idx="28"/>
          </p:nvPr>
        </p:nvSpPr>
        <p:spPr>
          <a:xfrm>
            <a:off x="5270481" y="3453632"/>
            <a:ext cx="6921519" cy="1677600"/>
          </a:xfrm>
          <a:solidFill>
            <a:schemeClr val="tx1">
              <a:lumMod val="95000"/>
            </a:schemeClr>
          </a:solidFill>
        </p:spPr>
        <p:txBody>
          <a:bodyPr tIns="108000"/>
          <a:lstStyle>
            <a:lvl1pPr algn="ctr">
              <a:defRPr sz="1200"/>
            </a:lvl1pPr>
          </a:lstStyle>
          <a:p>
            <a:r>
              <a:rPr lang="en-US"/>
              <a:t>Click icon to add picture</a:t>
            </a:r>
          </a:p>
        </p:txBody>
      </p:sp>
      <p:sp>
        <p:nvSpPr>
          <p:cNvPr id="42" name="Slide Number Placeholder 41">
            <a:extLst>
              <a:ext uri="{FF2B5EF4-FFF2-40B4-BE49-F238E27FC236}">
                <a16:creationId xmlns:a16="http://schemas.microsoft.com/office/drawing/2014/main" id="{00C0B890-1B94-61FB-BA83-B14C19A3B7DD}"/>
              </a:ext>
            </a:extLst>
          </p:cNvPr>
          <p:cNvSpPr>
            <a:spLocks noGrp="1"/>
          </p:cNvSpPr>
          <p:nvPr>
            <p:ph type="sldNum" sz="quarter" idx="30"/>
          </p:nvPr>
        </p:nvSpPr>
        <p:spPr/>
        <p:txBody>
          <a:bodyPr/>
          <a:lstStyle/>
          <a:p>
            <a:fld id="{E37BCDA9-02C5-4A95-B60A-757C4F89B05F}" type="slidenum">
              <a:rPr lang="en-US" smtClean="0"/>
              <a:pPr/>
              <a:t>‹#›</a:t>
            </a:fld>
            <a:endParaRPr lang="en-US"/>
          </a:p>
        </p:txBody>
      </p:sp>
    </p:spTree>
    <p:extLst>
      <p:ext uri="{BB962C8B-B14F-4D97-AF65-F5344CB8AC3E}">
        <p14:creationId xmlns:p14="http://schemas.microsoft.com/office/powerpoint/2010/main" val="38976863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2455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Slide with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2">
            <a:extLst>
              <a:ext uri="{FF2B5EF4-FFF2-40B4-BE49-F238E27FC236}">
                <a16:creationId xmlns:a16="http://schemas.microsoft.com/office/drawing/2014/main" id="{1D18A93F-B68E-CFF4-3DD0-BA8C4AD076F9}"/>
              </a:ext>
            </a:extLst>
          </p:cNvPr>
          <p:cNvSpPr>
            <a:spLocks noGrp="1"/>
          </p:cNvSpPr>
          <p:nvPr>
            <p:ph type="body" sz="quarter" idx="12" hasCustomPrompt="1"/>
          </p:nvPr>
        </p:nvSpPr>
        <p:spPr>
          <a:xfrm>
            <a:off x="561882" y="3613990"/>
            <a:ext cx="2770187" cy="395288"/>
          </a:xfrm>
          <a:prstGeom prst="rect">
            <a:avLst/>
          </a:prstGeom>
        </p:spPr>
        <p:txBody>
          <a:bodyPr/>
          <a:lstStyle>
            <a:lvl1pPr marL="0" indent="0">
              <a:buNone/>
              <a:defRPr sz="1800" b="0" i="0">
                <a:latin typeface="Nunito" pitchFamily="2" charset="77"/>
              </a:defRPr>
            </a:lvl1pPr>
          </a:lstStyle>
          <a:p>
            <a:pPr lvl="0"/>
            <a:r>
              <a:rPr lang="en-GB"/>
              <a:t>Date to go here</a:t>
            </a:r>
            <a:endParaRPr lang="en-US"/>
          </a:p>
        </p:txBody>
      </p:sp>
      <p:sp>
        <p:nvSpPr>
          <p:cNvPr id="8" name="Picture Placeholder 5">
            <a:extLst>
              <a:ext uri="{FF2B5EF4-FFF2-40B4-BE49-F238E27FC236}">
                <a16:creationId xmlns:a16="http://schemas.microsoft.com/office/drawing/2014/main" id="{DC6A1D12-F9AE-6159-5CBB-A2C2501950EA}"/>
              </a:ext>
            </a:extLst>
          </p:cNvPr>
          <p:cNvSpPr>
            <a:spLocks noGrp="1"/>
          </p:cNvSpPr>
          <p:nvPr>
            <p:ph type="pic" sz="quarter" idx="10"/>
          </p:nvPr>
        </p:nvSpPr>
        <p:spPr>
          <a:xfrm>
            <a:off x="5250879" y="9319"/>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latin typeface="Nunito" pitchFamily="2" charset="77"/>
              </a:defRPr>
            </a:lvl1pPr>
          </a:lstStyle>
          <a:p>
            <a:r>
              <a:rPr lang="en-US"/>
              <a:t>Click icon to add picture</a:t>
            </a:r>
          </a:p>
        </p:txBody>
      </p:sp>
      <p:sp>
        <p:nvSpPr>
          <p:cNvPr id="9" name="Title 1">
            <a:extLst>
              <a:ext uri="{FF2B5EF4-FFF2-40B4-BE49-F238E27FC236}">
                <a16:creationId xmlns:a16="http://schemas.microsoft.com/office/drawing/2014/main" id="{99C90FE3-66C7-AD75-5B72-68F2B1C35469}"/>
              </a:ext>
            </a:extLst>
          </p:cNvPr>
          <p:cNvSpPr>
            <a:spLocks noGrp="1"/>
          </p:cNvSpPr>
          <p:nvPr>
            <p:ph type="title" hasCustomPrompt="1"/>
          </p:nvPr>
        </p:nvSpPr>
        <p:spPr>
          <a:xfrm>
            <a:off x="534338" y="646913"/>
            <a:ext cx="4962222" cy="1979070"/>
          </a:xfrm>
          <a:prstGeom prst="rect">
            <a:avLst/>
          </a:prstGeom>
        </p:spPr>
        <p:txBody>
          <a:bodyPr/>
          <a:lstStyle>
            <a:lvl1pPr>
              <a:defRPr sz="6000" b="1" i="0">
                <a:solidFill>
                  <a:srgbClr val="122334"/>
                </a:solidFill>
                <a:latin typeface="Nunito ExtraBold" pitchFamily="2" charset="77"/>
              </a:defRPr>
            </a:lvl1pPr>
          </a:lstStyle>
          <a:p>
            <a:r>
              <a:rPr lang="en-GB"/>
              <a:t>Presentation title to go here like this</a:t>
            </a:r>
            <a:endParaRPr lang="en-US"/>
          </a:p>
        </p:txBody>
      </p:sp>
      <p:sp>
        <p:nvSpPr>
          <p:cNvPr id="20" name="Text Placeholder 50">
            <a:extLst>
              <a:ext uri="{FF2B5EF4-FFF2-40B4-BE49-F238E27FC236}">
                <a16:creationId xmlns:a16="http://schemas.microsoft.com/office/drawing/2014/main" id="{254C217E-FA9C-F796-8E45-E96DC4121EE4}"/>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3" name="TextBox 2">
            <a:extLst>
              <a:ext uri="{FF2B5EF4-FFF2-40B4-BE49-F238E27FC236}">
                <a16:creationId xmlns:a16="http://schemas.microsoft.com/office/drawing/2014/main" id="{B07A1443-7D94-AE2E-2DB8-83E1BFF3F991}"/>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18760747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s without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3" y="5640170"/>
            <a:ext cx="1587101" cy="651609"/>
          </a:xfrm>
          <a:prstGeom prst="rect">
            <a:avLst/>
          </a:prstGeom>
        </p:spPr>
      </p:pic>
      <p:sp>
        <p:nvSpPr>
          <p:cNvPr id="28" name="Text Placeholder 3">
            <a:extLst>
              <a:ext uri="{FF2B5EF4-FFF2-40B4-BE49-F238E27FC236}">
                <a16:creationId xmlns:a16="http://schemas.microsoft.com/office/drawing/2014/main" id="{C58AB275-7061-B610-659B-7D1B2BDEBB93}"/>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29" name="Text Placeholder 3">
            <a:extLst>
              <a:ext uri="{FF2B5EF4-FFF2-40B4-BE49-F238E27FC236}">
                <a16:creationId xmlns:a16="http://schemas.microsoft.com/office/drawing/2014/main" id="{96E5589E-2811-8851-CCCC-2E0A6D2DEA36}"/>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30" name="Text Placeholder 3">
            <a:extLst>
              <a:ext uri="{FF2B5EF4-FFF2-40B4-BE49-F238E27FC236}">
                <a16:creationId xmlns:a16="http://schemas.microsoft.com/office/drawing/2014/main" id="{F9BCA9F5-E74C-70A4-F7E0-A81FA77CDFD5}"/>
              </a:ext>
            </a:extLst>
          </p:cNvPr>
          <p:cNvSpPr>
            <a:spLocks noGrp="1"/>
          </p:cNvSpPr>
          <p:nvPr>
            <p:ph type="body" sz="quarter" idx="19" hasCustomPrompt="1"/>
          </p:nvPr>
        </p:nvSpPr>
        <p:spPr>
          <a:xfrm>
            <a:off x="605473" y="1912993"/>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31" name="Text Placeholder 3">
            <a:extLst>
              <a:ext uri="{FF2B5EF4-FFF2-40B4-BE49-F238E27FC236}">
                <a16:creationId xmlns:a16="http://schemas.microsoft.com/office/drawing/2014/main" id="{DB24FE65-73E9-6839-FFB5-96A840FFDD09}"/>
              </a:ext>
            </a:extLst>
          </p:cNvPr>
          <p:cNvSpPr>
            <a:spLocks noGrp="1"/>
          </p:cNvSpPr>
          <p:nvPr>
            <p:ph type="body" sz="quarter" idx="20" hasCustomPrompt="1"/>
          </p:nvPr>
        </p:nvSpPr>
        <p:spPr>
          <a:xfrm>
            <a:off x="1441720" y="1912993"/>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32" name="Text Placeholder 3">
            <a:extLst>
              <a:ext uri="{FF2B5EF4-FFF2-40B4-BE49-F238E27FC236}">
                <a16:creationId xmlns:a16="http://schemas.microsoft.com/office/drawing/2014/main" id="{2236A308-37A6-EBD1-6F28-B2FBDA868E16}"/>
              </a:ext>
            </a:extLst>
          </p:cNvPr>
          <p:cNvSpPr>
            <a:spLocks noGrp="1"/>
          </p:cNvSpPr>
          <p:nvPr>
            <p:ph type="body" sz="quarter" idx="21" hasCustomPrompt="1"/>
          </p:nvPr>
        </p:nvSpPr>
        <p:spPr>
          <a:xfrm>
            <a:off x="605473" y="2479786"/>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33" name="Text Placeholder 3">
            <a:extLst>
              <a:ext uri="{FF2B5EF4-FFF2-40B4-BE49-F238E27FC236}">
                <a16:creationId xmlns:a16="http://schemas.microsoft.com/office/drawing/2014/main" id="{59E95373-AA1E-703D-BBED-CB5DAEA61FE8}"/>
              </a:ext>
            </a:extLst>
          </p:cNvPr>
          <p:cNvSpPr>
            <a:spLocks noGrp="1"/>
          </p:cNvSpPr>
          <p:nvPr>
            <p:ph type="body" sz="quarter" idx="22" hasCustomPrompt="1"/>
          </p:nvPr>
        </p:nvSpPr>
        <p:spPr>
          <a:xfrm>
            <a:off x="1441720" y="2479786"/>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34" name="Text Placeholder 3">
            <a:extLst>
              <a:ext uri="{FF2B5EF4-FFF2-40B4-BE49-F238E27FC236}">
                <a16:creationId xmlns:a16="http://schemas.microsoft.com/office/drawing/2014/main" id="{9EC9BB70-F24A-9C7B-4971-4D6E7D196E07}"/>
              </a:ext>
            </a:extLst>
          </p:cNvPr>
          <p:cNvSpPr>
            <a:spLocks noGrp="1"/>
          </p:cNvSpPr>
          <p:nvPr>
            <p:ph type="body" sz="quarter" idx="23" hasCustomPrompt="1"/>
          </p:nvPr>
        </p:nvSpPr>
        <p:spPr>
          <a:xfrm>
            <a:off x="605473" y="3024458"/>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35" name="Text Placeholder 3">
            <a:extLst>
              <a:ext uri="{FF2B5EF4-FFF2-40B4-BE49-F238E27FC236}">
                <a16:creationId xmlns:a16="http://schemas.microsoft.com/office/drawing/2014/main" id="{AA94EAA6-DC9D-5F1E-E72D-9B97251E2630}"/>
              </a:ext>
            </a:extLst>
          </p:cNvPr>
          <p:cNvSpPr>
            <a:spLocks noGrp="1"/>
          </p:cNvSpPr>
          <p:nvPr>
            <p:ph type="body" sz="quarter" idx="24" hasCustomPrompt="1"/>
          </p:nvPr>
        </p:nvSpPr>
        <p:spPr>
          <a:xfrm>
            <a:off x="1441720" y="3024458"/>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36" name="Text Placeholder 3">
            <a:extLst>
              <a:ext uri="{FF2B5EF4-FFF2-40B4-BE49-F238E27FC236}">
                <a16:creationId xmlns:a16="http://schemas.microsoft.com/office/drawing/2014/main" id="{2A0782E5-5EC1-A425-9CF2-CE231CB491A4}"/>
              </a:ext>
            </a:extLst>
          </p:cNvPr>
          <p:cNvSpPr>
            <a:spLocks noGrp="1"/>
          </p:cNvSpPr>
          <p:nvPr>
            <p:ph type="body" sz="quarter" idx="25" hasCustomPrompt="1"/>
          </p:nvPr>
        </p:nvSpPr>
        <p:spPr>
          <a:xfrm>
            <a:off x="605473" y="3569131"/>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37" name="Text Placeholder 3">
            <a:extLst>
              <a:ext uri="{FF2B5EF4-FFF2-40B4-BE49-F238E27FC236}">
                <a16:creationId xmlns:a16="http://schemas.microsoft.com/office/drawing/2014/main" id="{6BB7649D-D973-7435-2733-750DD62DB4D1}"/>
              </a:ext>
            </a:extLst>
          </p:cNvPr>
          <p:cNvSpPr>
            <a:spLocks noGrp="1"/>
          </p:cNvSpPr>
          <p:nvPr>
            <p:ph type="body" sz="quarter" idx="26" hasCustomPrompt="1"/>
          </p:nvPr>
        </p:nvSpPr>
        <p:spPr>
          <a:xfrm>
            <a:off x="1441720" y="3569131"/>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38" name="Text Placeholder 3">
            <a:extLst>
              <a:ext uri="{FF2B5EF4-FFF2-40B4-BE49-F238E27FC236}">
                <a16:creationId xmlns:a16="http://schemas.microsoft.com/office/drawing/2014/main" id="{702D8666-45F5-734D-8B44-D7A9C0782EF6}"/>
              </a:ext>
            </a:extLst>
          </p:cNvPr>
          <p:cNvSpPr>
            <a:spLocks noGrp="1"/>
          </p:cNvSpPr>
          <p:nvPr>
            <p:ph type="body" sz="quarter" idx="27" hasCustomPrompt="1"/>
          </p:nvPr>
        </p:nvSpPr>
        <p:spPr>
          <a:xfrm>
            <a:off x="605473" y="412422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39" name="Text Placeholder 3">
            <a:extLst>
              <a:ext uri="{FF2B5EF4-FFF2-40B4-BE49-F238E27FC236}">
                <a16:creationId xmlns:a16="http://schemas.microsoft.com/office/drawing/2014/main" id="{E7307CF3-D4C6-5A0A-F6EF-7025A5CB771D}"/>
              </a:ext>
            </a:extLst>
          </p:cNvPr>
          <p:cNvSpPr>
            <a:spLocks noGrp="1"/>
          </p:cNvSpPr>
          <p:nvPr>
            <p:ph type="body" sz="quarter" idx="28" hasCustomPrompt="1"/>
          </p:nvPr>
        </p:nvSpPr>
        <p:spPr>
          <a:xfrm>
            <a:off x="1441720" y="4124220"/>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4" name="TextBox 3">
            <a:extLst>
              <a:ext uri="{FF2B5EF4-FFF2-40B4-BE49-F238E27FC236}">
                <a16:creationId xmlns:a16="http://schemas.microsoft.com/office/drawing/2014/main" id="{7F91DB3B-FF5A-2368-AEA5-8873702B8454}"/>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19594900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without image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descr="A logo with white text&#10;&#10;Description automatically generated">
            <a:extLst>
              <a:ext uri="{FF2B5EF4-FFF2-40B4-BE49-F238E27FC236}">
                <a16:creationId xmlns:a16="http://schemas.microsoft.com/office/drawing/2014/main" id="{C5990A25-7305-643D-3B4C-7B06496B9FAF}"/>
              </a:ext>
            </a:extLst>
          </p:cNvPr>
          <p:cNvPicPr>
            <a:picLocks noChangeAspect="1"/>
          </p:cNvPicPr>
          <p:nvPr userDrawn="1"/>
        </p:nvPicPr>
        <p:blipFill>
          <a:blip r:embed="rId3"/>
          <a:stretch>
            <a:fillRect/>
          </a:stretch>
        </p:blipFill>
        <p:spPr>
          <a:xfrm>
            <a:off x="10006192" y="5640170"/>
            <a:ext cx="1587104" cy="651609"/>
          </a:xfrm>
          <a:prstGeom prst="rect">
            <a:avLst/>
          </a:prstGeom>
        </p:spPr>
      </p:pic>
      <p:sp>
        <p:nvSpPr>
          <p:cNvPr id="7" name="Text Placeholder 3">
            <a:extLst>
              <a:ext uri="{FF2B5EF4-FFF2-40B4-BE49-F238E27FC236}">
                <a16:creationId xmlns:a16="http://schemas.microsoft.com/office/drawing/2014/main" id="{893A935F-636F-B48B-3E5B-17166F3AAED3}"/>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8" name="Text Placeholder 3">
            <a:extLst>
              <a:ext uri="{FF2B5EF4-FFF2-40B4-BE49-F238E27FC236}">
                <a16:creationId xmlns:a16="http://schemas.microsoft.com/office/drawing/2014/main" id="{0B573E8A-50C2-E8D1-4566-F3BF123B3B32}"/>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9" name="Text Placeholder 3">
            <a:extLst>
              <a:ext uri="{FF2B5EF4-FFF2-40B4-BE49-F238E27FC236}">
                <a16:creationId xmlns:a16="http://schemas.microsoft.com/office/drawing/2014/main" id="{5EB5888F-8325-4251-983B-627F7123DBD3}"/>
              </a:ext>
            </a:extLst>
          </p:cNvPr>
          <p:cNvSpPr>
            <a:spLocks noGrp="1"/>
          </p:cNvSpPr>
          <p:nvPr>
            <p:ph type="body" sz="quarter" idx="18" hasCustomPrompt="1"/>
          </p:nvPr>
        </p:nvSpPr>
        <p:spPr>
          <a:xfrm>
            <a:off x="605473" y="1912993"/>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10" name="Text Placeholder 3">
            <a:extLst>
              <a:ext uri="{FF2B5EF4-FFF2-40B4-BE49-F238E27FC236}">
                <a16:creationId xmlns:a16="http://schemas.microsoft.com/office/drawing/2014/main" id="{C871D830-350B-698A-3BB3-C3A32C6D67EB}"/>
              </a:ext>
            </a:extLst>
          </p:cNvPr>
          <p:cNvSpPr>
            <a:spLocks noGrp="1"/>
          </p:cNvSpPr>
          <p:nvPr>
            <p:ph type="body" sz="quarter" idx="19" hasCustomPrompt="1"/>
          </p:nvPr>
        </p:nvSpPr>
        <p:spPr>
          <a:xfrm>
            <a:off x="1441720" y="1912993"/>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1" name="Text Placeholder 3">
            <a:extLst>
              <a:ext uri="{FF2B5EF4-FFF2-40B4-BE49-F238E27FC236}">
                <a16:creationId xmlns:a16="http://schemas.microsoft.com/office/drawing/2014/main" id="{FC75066A-425B-72BC-B786-71D3227CA492}"/>
              </a:ext>
            </a:extLst>
          </p:cNvPr>
          <p:cNvSpPr>
            <a:spLocks noGrp="1"/>
          </p:cNvSpPr>
          <p:nvPr>
            <p:ph type="body" sz="quarter" idx="20" hasCustomPrompt="1"/>
          </p:nvPr>
        </p:nvSpPr>
        <p:spPr>
          <a:xfrm>
            <a:off x="605473" y="2479786"/>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12" name="Text Placeholder 3">
            <a:extLst>
              <a:ext uri="{FF2B5EF4-FFF2-40B4-BE49-F238E27FC236}">
                <a16:creationId xmlns:a16="http://schemas.microsoft.com/office/drawing/2014/main" id="{8F50646F-FB87-1DAC-8A50-FA4AF2339881}"/>
              </a:ext>
            </a:extLst>
          </p:cNvPr>
          <p:cNvSpPr>
            <a:spLocks noGrp="1"/>
          </p:cNvSpPr>
          <p:nvPr>
            <p:ph type="body" sz="quarter" idx="21" hasCustomPrompt="1"/>
          </p:nvPr>
        </p:nvSpPr>
        <p:spPr>
          <a:xfrm>
            <a:off x="1441720" y="2479786"/>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4" name="Text Placeholder 3">
            <a:extLst>
              <a:ext uri="{FF2B5EF4-FFF2-40B4-BE49-F238E27FC236}">
                <a16:creationId xmlns:a16="http://schemas.microsoft.com/office/drawing/2014/main" id="{E1B3C077-397F-0D7C-8900-4BF0ABF5C779}"/>
              </a:ext>
            </a:extLst>
          </p:cNvPr>
          <p:cNvSpPr>
            <a:spLocks noGrp="1"/>
          </p:cNvSpPr>
          <p:nvPr>
            <p:ph type="body" sz="quarter" idx="22" hasCustomPrompt="1"/>
          </p:nvPr>
        </p:nvSpPr>
        <p:spPr>
          <a:xfrm>
            <a:off x="605473" y="3024458"/>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15" name="Text Placeholder 3">
            <a:extLst>
              <a:ext uri="{FF2B5EF4-FFF2-40B4-BE49-F238E27FC236}">
                <a16:creationId xmlns:a16="http://schemas.microsoft.com/office/drawing/2014/main" id="{BAD225A4-58C5-3FCD-5EB8-475312E6F7C1}"/>
              </a:ext>
            </a:extLst>
          </p:cNvPr>
          <p:cNvSpPr>
            <a:spLocks noGrp="1"/>
          </p:cNvSpPr>
          <p:nvPr>
            <p:ph type="body" sz="quarter" idx="23" hasCustomPrompt="1"/>
          </p:nvPr>
        </p:nvSpPr>
        <p:spPr>
          <a:xfrm>
            <a:off x="1441720" y="3024458"/>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6" name="Text Placeholder 3">
            <a:extLst>
              <a:ext uri="{FF2B5EF4-FFF2-40B4-BE49-F238E27FC236}">
                <a16:creationId xmlns:a16="http://schemas.microsoft.com/office/drawing/2014/main" id="{64ABA3FF-BB6A-B834-52F6-DE6B87772ECE}"/>
              </a:ext>
            </a:extLst>
          </p:cNvPr>
          <p:cNvSpPr>
            <a:spLocks noGrp="1"/>
          </p:cNvSpPr>
          <p:nvPr>
            <p:ph type="body" sz="quarter" idx="24" hasCustomPrompt="1"/>
          </p:nvPr>
        </p:nvSpPr>
        <p:spPr>
          <a:xfrm>
            <a:off x="605473" y="3569131"/>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17" name="Text Placeholder 3">
            <a:extLst>
              <a:ext uri="{FF2B5EF4-FFF2-40B4-BE49-F238E27FC236}">
                <a16:creationId xmlns:a16="http://schemas.microsoft.com/office/drawing/2014/main" id="{06A08A45-B4C8-4542-135C-A2850460D2B6}"/>
              </a:ext>
            </a:extLst>
          </p:cNvPr>
          <p:cNvSpPr>
            <a:spLocks noGrp="1"/>
          </p:cNvSpPr>
          <p:nvPr>
            <p:ph type="body" sz="quarter" idx="25" hasCustomPrompt="1"/>
          </p:nvPr>
        </p:nvSpPr>
        <p:spPr>
          <a:xfrm>
            <a:off x="1441720" y="3569131"/>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8" name="Text Placeholder 3">
            <a:extLst>
              <a:ext uri="{FF2B5EF4-FFF2-40B4-BE49-F238E27FC236}">
                <a16:creationId xmlns:a16="http://schemas.microsoft.com/office/drawing/2014/main" id="{E0FEC2BF-FD02-0E86-00D5-04EB2EEAC96A}"/>
              </a:ext>
            </a:extLst>
          </p:cNvPr>
          <p:cNvSpPr>
            <a:spLocks noGrp="1"/>
          </p:cNvSpPr>
          <p:nvPr>
            <p:ph type="body" sz="quarter" idx="26" hasCustomPrompt="1"/>
          </p:nvPr>
        </p:nvSpPr>
        <p:spPr>
          <a:xfrm>
            <a:off x="605473" y="4124220"/>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20" name="Text Placeholder 3">
            <a:extLst>
              <a:ext uri="{FF2B5EF4-FFF2-40B4-BE49-F238E27FC236}">
                <a16:creationId xmlns:a16="http://schemas.microsoft.com/office/drawing/2014/main" id="{D15765F3-1AAF-9656-25DC-95AB5AAF99A6}"/>
              </a:ext>
            </a:extLst>
          </p:cNvPr>
          <p:cNvSpPr>
            <a:spLocks noGrp="1"/>
          </p:cNvSpPr>
          <p:nvPr>
            <p:ph type="body" sz="quarter" idx="27" hasCustomPrompt="1"/>
          </p:nvPr>
        </p:nvSpPr>
        <p:spPr>
          <a:xfrm>
            <a:off x="1441720" y="412422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 name="TextBox 1">
            <a:extLst>
              <a:ext uri="{FF2B5EF4-FFF2-40B4-BE49-F238E27FC236}">
                <a16:creationId xmlns:a16="http://schemas.microsoft.com/office/drawing/2014/main" id="{9D1D3027-14AA-D254-9750-675D30D0B539}"/>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931938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01">
    <p:spTree>
      <p:nvGrpSpPr>
        <p:cNvPr id="1" name=""/>
        <p:cNvGrpSpPr/>
        <p:nvPr/>
      </p:nvGrpSpPr>
      <p:grpSpPr>
        <a:xfrm>
          <a:off x="0" y="0"/>
          <a:ext cx="0" cy="0"/>
          <a:chOff x="0" y="0"/>
          <a:chExt cx="0" cy="0"/>
        </a:xfrm>
      </p:grpSpPr>
      <p:pic>
        <p:nvPicPr>
          <p:cNvPr id="13" name="Picture 12" descr="A blue and black background&#10;&#10;Description automatically generated">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19" name="Picture 18" descr="A logo with white text&#10;&#10;Description automatically generated">
            <a:extLst>
              <a:ext uri="{FF2B5EF4-FFF2-40B4-BE49-F238E27FC236}">
                <a16:creationId xmlns:a16="http://schemas.microsoft.com/office/drawing/2014/main" id="{C5990A25-7305-643D-3B4C-7B06496B9FAF}"/>
              </a:ext>
            </a:extLst>
          </p:cNvPr>
          <p:cNvPicPr>
            <a:picLocks noChangeAspect="1"/>
          </p:cNvPicPr>
          <p:nvPr userDrawn="1"/>
        </p:nvPicPr>
        <p:blipFill>
          <a:blip r:embed="rId3"/>
          <a:stretch>
            <a:fillRect/>
          </a:stretch>
        </p:blipFill>
        <p:spPr>
          <a:xfrm>
            <a:off x="10006192" y="5640170"/>
            <a:ext cx="1587104" cy="651609"/>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1953958" y="3108097"/>
            <a:ext cx="7583182" cy="603663"/>
          </a:xfrm>
          <a:prstGeom prst="rect">
            <a:avLst/>
          </a:prstGeom>
        </p:spPr>
        <p:txBody>
          <a:bodyPr/>
          <a:lstStyle>
            <a:lvl1pPr>
              <a:defRPr sz="6000" b="1" i="0">
                <a:solidFill>
                  <a:schemeClr val="bg1"/>
                </a:solidFill>
                <a:latin typeface="Nunito ExtraBold" pitchFamily="2" charset="77"/>
              </a:defRPr>
            </a:lvl1pPr>
          </a:lstStyle>
          <a:p>
            <a:r>
              <a:rPr lang="en-GB"/>
              <a:t>Section header</a:t>
            </a:r>
            <a:endParaRPr lang="en-US"/>
          </a:p>
        </p:txBody>
      </p:sp>
      <p:sp>
        <p:nvSpPr>
          <p:cNvPr id="18" name="Text Placeholder 17">
            <a:extLst>
              <a:ext uri="{FF2B5EF4-FFF2-40B4-BE49-F238E27FC236}">
                <a16:creationId xmlns:a16="http://schemas.microsoft.com/office/drawing/2014/main" id="{8FE0F733-E9A5-4F6A-EFF0-66A6E04FF5F3}"/>
              </a:ext>
            </a:extLst>
          </p:cNvPr>
          <p:cNvSpPr>
            <a:spLocks noGrp="1"/>
          </p:cNvSpPr>
          <p:nvPr>
            <p:ph type="body" sz="quarter" idx="11" hasCustomPrompt="1"/>
          </p:nvPr>
        </p:nvSpPr>
        <p:spPr>
          <a:xfrm>
            <a:off x="564496" y="3108137"/>
            <a:ext cx="1389462" cy="603250"/>
          </a:xfrm>
          <a:prstGeom prst="rect">
            <a:avLst/>
          </a:prstGeom>
        </p:spPr>
        <p:txBody>
          <a:bodyPr/>
          <a:lstStyle>
            <a:lvl1pPr marL="0" indent="0">
              <a:buNone/>
              <a:defRPr sz="6000" b="1" i="0">
                <a:solidFill>
                  <a:srgbClr val="009CDE"/>
                </a:solidFill>
                <a:latin typeface="Nunito ExtraBold" pitchFamily="2" charset="77"/>
              </a:defRPr>
            </a:lvl1pPr>
          </a:lstStyle>
          <a:p>
            <a:pPr lvl="0"/>
            <a:r>
              <a:rPr lang="en-GB"/>
              <a:t>00</a:t>
            </a:r>
            <a:endParaRPr lang="en-US"/>
          </a:p>
        </p:txBody>
      </p:sp>
      <p:sp>
        <p:nvSpPr>
          <p:cNvPr id="2" name="TextBox 1">
            <a:extLst>
              <a:ext uri="{FF2B5EF4-FFF2-40B4-BE49-F238E27FC236}">
                <a16:creationId xmlns:a16="http://schemas.microsoft.com/office/drawing/2014/main" id="{F7258D83-2CC8-9027-2CAF-5E2BC7C62247}"/>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3838704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1953958" y="3108097"/>
            <a:ext cx="7583182" cy="603663"/>
          </a:xfrm>
          <a:prstGeom prst="rect">
            <a:avLst/>
          </a:prstGeom>
        </p:spPr>
        <p:txBody>
          <a:bodyPr/>
          <a:lstStyle>
            <a:lvl1pPr>
              <a:defRPr sz="6000" b="1" i="0">
                <a:solidFill>
                  <a:srgbClr val="122334"/>
                </a:solidFill>
                <a:latin typeface="Nunito ExtraBold" pitchFamily="2" charset="77"/>
              </a:defRPr>
            </a:lvl1pPr>
          </a:lstStyle>
          <a:p>
            <a:r>
              <a:rPr lang="en-GB"/>
              <a:t>Section header</a:t>
            </a:r>
            <a:endParaRPr lang="en-US"/>
          </a:p>
        </p:txBody>
      </p:sp>
      <p:sp>
        <p:nvSpPr>
          <p:cNvPr id="18" name="Text Placeholder 17">
            <a:extLst>
              <a:ext uri="{FF2B5EF4-FFF2-40B4-BE49-F238E27FC236}">
                <a16:creationId xmlns:a16="http://schemas.microsoft.com/office/drawing/2014/main" id="{8FE0F733-E9A5-4F6A-EFF0-66A6E04FF5F3}"/>
              </a:ext>
            </a:extLst>
          </p:cNvPr>
          <p:cNvSpPr>
            <a:spLocks noGrp="1"/>
          </p:cNvSpPr>
          <p:nvPr>
            <p:ph type="body" sz="quarter" idx="11" hasCustomPrompt="1"/>
          </p:nvPr>
        </p:nvSpPr>
        <p:spPr>
          <a:xfrm>
            <a:off x="564496" y="3108137"/>
            <a:ext cx="1389462" cy="603250"/>
          </a:xfrm>
          <a:prstGeom prst="rect">
            <a:avLst/>
          </a:prstGeom>
        </p:spPr>
        <p:txBody>
          <a:bodyPr/>
          <a:lstStyle>
            <a:lvl1pPr marL="0" indent="0">
              <a:buNone/>
              <a:defRPr sz="6000" b="1" i="0">
                <a:solidFill>
                  <a:srgbClr val="009CDE"/>
                </a:solidFill>
                <a:latin typeface="Nunito ExtraBold" pitchFamily="2" charset="77"/>
              </a:defRPr>
            </a:lvl1pPr>
          </a:lstStyle>
          <a:p>
            <a:pPr lvl="0"/>
            <a:r>
              <a:rPr lang="en-GB"/>
              <a:t>00</a:t>
            </a:r>
            <a:endParaRPr lang="en-US"/>
          </a:p>
        </p:txBody>
      </p:sp>
      <p:pic>
        <p:nvPicPr>
          <p:cNvPr id="3" name="Picture 2">
            <a:extLst>
              <a:ext uri="{FF2B5EF4-FFF2-40B4-BE49-F238E27FC236}">
                <a16:creationId xmlns:a16="http://schemas.microsoft.com/office/drawing/2014/main" id="{D2AA3CFA-6F90-9200-1B6C-A9C889C6796F}"/>
              </a:ext>
            </a:extLst>
          </p:cNvPr>
          <p:cNvPicPr>
            <a:picLocks noChangeAspect="1"/>
          </p:cNvPicPr>
          <p:nvPr userDrawn="1"/>
        </p:nvPicPr>
        <p:blipFill>
          <a:blip r:embed="rId3"/>
          <a:srcRect/>
          <a:stretch/>
        </p:blipFill>
        <p:spPr>
          <a:xfrm>
            <a:off x="10006193" y="5640170"/>
            <a:ext cx="1587101" cy="651609"/>
          </a:xfrm>
          <a:prstGeom prst="rect">
            <a:avLst/>
          </a:prstGeom>
        </p:spPr>
      </p:pic>
      <p:sp>
        <p:nvSpPr>
          <p:cNvPr id="2" name="TextBox 1">
            <a:extLst>
              <a:ext uri="{FF2B5EF4-FFF2-40B4-BE49-F238E27FC236}">
                <a16:creationId xmlns:a16="http://schemas.microsoft.com/office/drawing/2014/main" id="{1B856E9C-8390-B683-5EE2-05F170258851}"/>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721298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descr="A logo with white text&#10;&#10;Description automatically generated">
            <a:extLst>
              <a:ext uri="{FF2B5EF4-FFF2-40B4-BE49-F238E27FC236}">
                <a16:creationId xmlns:a16="http://schemas.microsoft.com/office/drawing/2014/main" id="{C5990A25-7305-643D-3B4C-7B06496B9FAF}"/>
              </a:ext>
            </a:extLst>
          </p:cNvPr>
          <p:cNvPicPr>
            <a:picLocks noChangeAspect="1"/>
          </p:cNvPicPr>
          <p:nvPr userDrawn="1"/>
        </p:nvPicPr>
        <p:blipFill>
          <a:blip r:embed="rId3"/>
          <a:stretch>
            <a:fillRect/>
          </a:stretch>
        </p:blipFill>
        <p:spPr>
          <a:xfrm>
            <a:off x="10006192" y="5640170"/>
            <a:ext cx="1587104" cy="651609"/>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1953958" y="3108097"/>
            <a:ext cx="7583182" cy="603663"/>
          </a:xfrm>
          <a:prstGeom prst="rect">
            <a:avLst/>
          </a:prstGeom>
        </p:spPr>
        <p:txBody>
          <a:bodyPr/>
          <a:lstStyle>
            <a:lvl1pPr>
              <a:defRPr sz="6000" b="1" i="0">
                <a:solidFill>
                  <a:schemeClr val="bg1"/>
                </a:solidFill>
                <a:latin typeface="Nunito ExtraBold" pitchFamily="2" charset="77"/>
              </a:defRPr>
            </a:lvl1pPr>
          </a:lstStyle>
          <a:p>
            <a:r>
              <a:rPr lang="en-GB"/>
              <a:t>Section header</a:t>
            </a:r>
            <a:endParaRPr lang="en-US"/>
          </a:p>
        </p:txBody>
      </p:sp>
      <p:sp>
        <p:nvSpPr>
          <p:cNvPr id="18" name="Text Placeholder 17">
            <a:extLst>
              <a:ext uri="{FF2B5EF4-FFF2-40B4-BE49-F238E27FC236}">
                <a16:creationId xmlns:a16="http://schemas.microsoft.com/office/drawing/2014/main" id="{8FE0F733-E9A5-4F6A-EFF0-66A6E04FF5F3}"/>
              </a:ext>
            </a:extLst>
          </p:cNvPr>
          <p:cNvSpPr>
            <a:spLocks noGrp="1"/>
          </p:cNvSpPr>
          <p:nvPr>
            <p:ph type="body" sz="quarter" idx="11" hasCustomPrompt="1"/>
          </p:nvPr>
        </p:nvSpPr>
        <p:spPr>
          <a:xfrm>
            <a:off x="564496" y="3108137"/>
            <a:ext cx="1389462" cy="603250"/>
          </a:xfrm>
          <a:prstGeom prst="rect">
            <a:avLst/>
          </a:prstGeom>
        </p:spPr>
        <p:txBody>
          <a:bodyPr/>
          <a:lstStyle>
            <a:lvl1pPr marL="0" indent="0">
              <a:buNone/>
              <a:defRPr sz="6000" b="1" i="0">
                <a:solidFill>
                  <a:srgbClr val="122334"/>
                </a:solidFill>
                <a:latin typeface="Nunito ExtraBold" pitchFamily="2" charset="77"/>
              </a:defRPr>
            </a:lvl1pPr>
          </a:lstStyle>
          <a:p>
            <a:pPr lvl="0"/>
            <a:r>
              <a:rPr lang="en-GB"/>
              <a:t>00</a:t>
            </a:r>
            <a:endParaRPr lang="en-US"/>
          </a:p>
        </p:txBody>
      </p:sp>
      <p:sp>
        <p:nvSpPr>
          <p:cNvPr id="2" name="TextBox 1">
            <a:extLst>
              <a:ext uri="{FF2B5EF4-FFF2-40B4-BE49-F238E27FC236}">
                <a16:creationId xmlns:a16="http://schemas.microsoft.com/office/drawing/2014/main" id="{9368ADED-4A8D-B327-0552-F4A8D1DBD81F}"/>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0030484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page 1 column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3" y="5640170"/>
            <a:ext cx="1587101" cy="651609"/>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10582828" cy="365126"/>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1721224" y="1963738"/>
            <a:ext cx="8901952" cy="1465262"/>
          </a:xfrm>
          <a:prstGeom prst="rect">
            <a:avLst/>
          </a:prstGeom>
        </p:spPr>
        <p:txBody>
          <a:bodyPr/>
          <a:lstStyle>
            <a:lvl1pPr marL="0" indent="0">
              <a:buNone/>
              <a:defRPr sz="3000" b="1" i="0">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1721233" y="3595986"/>
            <a:ext cx="8901943" cy="1477963"/>
          </a:xfrm>
          <a:prstGeom prst="rect">
            <a:avLst/>
          </a:prstGeom>
        </p:spPr>
        <p:txBody>
          <a:bodyPr/>
          <a:lstStyle>
            <a:lvl1pPr marL="0" indent="0">
              <a:buNone/>
              <a:defRPr sz="1600" b="0" i="0">
                <a:latin typeface="Nunito" pitchFamily="2" charset="77"/>
              </a:defRPr>
            </a:lvl1pPr>
          </a:lstStyle>
          <a:p>
            <a:pPr lvl="0"/>
            <a:r>
              <a:rPr lang="en-GB"/>
              <a:t>Text to go here</a:t>
            </a:r>
            <a:endParaRPr lang="en-US"/>
          </a:p>
        </p:txBody>
      </p:sp>
      <p:sp>
        <p:nvSpPr>
          <p:cNvPr id="2" name="TextBox 1">
            <a:extLst>
              <a:ext uri="{FF2B5EF4-FFF2-40B4-BE49-F238E27FC236}">
                <a16:creationId xmlns:a16="http://schemas.microsoft.com/office/drawing/2014/main" id="{6193D9E2-5D6F-8638-1764-8B677F7C52EF}"/>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3594845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age 1 column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3" y="5640170"/>
            <a:ext cx="1587101"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10582828" cy="365126"/>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3" name="Text Placeholder 5">
            <a:extLst>
              <a:ext uri="{FF2B5EF4-FFF2-40B4-BE49-F238E27FC236}">
                <a16:creationId xmlns:a16="http://schemas.microsoft.com/office/drawing/2014/main" id="{EC9DC0D7-6234-6E6D-9578-925E6A53716C}"/>
              </a:ext>
            </a:extLst>
          </p:cNvPr>
          <p:cNvSpPr>
            <a:spLocks noGrp="1"/>
          </p:cNvSpPr>
          <p:nvPr>
            <p:ph type="body" sz="quarter" idx="10" hasCustomPrompt="1"/>
          </p:nvPr>
        </p:nvSpPr>
        <p:spPr>
          <a:xfrm>
            <a:off x="1721224" y="1963738"/>
            <a:ext cx="8901952" cy="1465262"/>
          </a:xfrm>
          <a:prstGeom prst="rect">
            <a:avLst/>
          </a:prstGeom>
        </p:spPr>
        <p:txBody>
          <a:bodyPr/>
          <a:lstStyle>
            <a:lvl1pPr marL="0" indent="0">
              <a:buNone/>
              <a:defRPr sz="3000" b="1" i="0">
                <a:solidFill>
                  <a:schemeClr val="bg1"/>
                </a:solidFill>
                <a:latin typeface="Nunito ExtraBold" pitchFamily="2" charset="77"/>
              </a:defRPr>
            </a:lvl1pPr>
          </a:lstStyle>
          <a:p>
            <a:pPr lvl="0"/>
            <a:r>
              <a:rPr lang="en-GB"/>
              <a:t>Text to go here</a:t>
            </a:r>
            <a:endParaRPr lang="en-US"/>
          </a:p>
        </p:txBody>
      </p:sp>
      <p:sp>
        <p:nvSpPr>
          <p:cNvPr id="4" name="Text Placeholder 7">
            <a:extLst>
              <a:ext uri="{FF2B5EF4-FFF2-40B4-BE49-F238E27FC236}">
                <a16:creationId xmlns:a16="http://schemas.microsoft.com/office/drawing/2014/main" id="{44CD42C6-FCA9-1F43-07D8-E1C87C989CD1}"/>
              </a:ext>
            </a:extLst>
          </p:cNvPr>
          <p:cNvSpPr>
            <a:spLocks noGrp="1"/>
          </p:cNvSpPr>
          <p:nvPr>
            <p:ph type="body" sz="quarter" idx="11" hasCustomPrompt="1"/>
          </p:nvPr>
        </p:nvSpPr>
        <p:spPr>
          <a:xfrm>
            <a:off x="1721233" y="3595986"/>
            <a:ext cx="8901943" cy="1477963"/>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2" name="TextBox 1">
            <a:extLst>
              <a:ext uri="{FF2B5EF4-FFF2-40B4-BE49-F238E27FC236}">
                <a16:creationId xmlns:a16="http://schemas.microsoft.com/office/drawing/2014/main" id="{53A03E15-4079-2E07-C367-DCD03C0FDBE7}"/>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13836405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age 3 columns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3" y="742498"/>
            <a:ext cx="10919007" cy="365126"/>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3305749"/>
          </a:xfrm>
          <a:prstGeom prst="rect">
            <a:avLst/>
          </a:prstGeom>
        </p:spPr>
        <p:txBody>
          <a:bodyPr/>
          <a:lstStyle>
            <a:lvl1pPr marL="0" indent="0">
              <a:buNone/>
              <a:defRPr b="1" i="0">
                <a:solidFill>
                  <a:srgbClr val="122334"/>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4549648" y="1963738"/>
            <a:ext cx="3405075" cy="3334403"/>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3" name="Text Placeholder 7">
            <a:extLst>
              <a:ext uri="{FF2B5EF4-FFF2-40B4-BE49-F238E27FC236}">
                <a16:creationId xmlns:a16="http://schemas.microsoft.com/office/drawing/2014/main" id="{552ADEA6-7A62-D9EB-8F1C-DCA02C373CA7}"/>
              </a:ext>
            </a:extLst>
          </p:cNvPr>
          <p:cNvSpPr>
            <a:spLocks noGrp="1"/>
          </p:cNvSpPr>
          <p:nvPr>
            <p:ph type="body" sz="quarter" idx="12" hasCustomPrompt="1"/>
          </p:nvPr>
        </p:nvSpPr>
        <p:spPr>
          <a:xfrm>
            <a:off x="8092160" y="1963738"/>
            <a:ext cx="3405075" cy="3334403"/>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2" name="TextBox 1">
            <a:extLst>
              <a:ext uri="{FF2B5EF4-FFF2-40B4-BE49-F238E27FC236}">
                <a16:creationId xmlns:a16="http://schemas.microsoft.com/office/drawing/2014/main" id="{1EACE1F2-AB95-B15E-580F-9DD8252BF1B1}"/>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3263290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page 3 columns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3" y="5640170"/>
            <a:ext cx="1587101"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3" y="742498"/>
            <a:ext cx="10927975" cy="365126"/>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3305749"/>
          </a:xfrm>
          <a:prstGeom prst="rect">
            <a:avLst/>
          </a:prstGeom>
        </p:spPr>
        <p:txBody>
          <a:bodyPr/>
          <a:lstStyle>
            <a:lvl1pPr marL="0" indent="0">
              <a:buNone/>
              <a:defRPr b="1" i="0">
                <a:solidFill>
                  <a:schemeClr val="bg1"/>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4549648" y="1963738"/>
            <a:ext cx="3405075" cy="3334403"/>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3" name="Text Placeholder 7">
            <a:extLst>
              <a:ext uri="{FF2B5EF4-FFF2-40B4-BE49-F238E27FC236}">
                <a16:creationId xmlns:a16="http://schemas.microsoft.com/office/drawing/2014/main" id="{552ADEA6-7A62-D9EB-8F1C-DCA02C373CA7}"/>
              </a:ext>
            </a:extLst>
          </p:cNvPr>
          <p:cNvSpPr>
            <a:spLocks noGrp="1"/>
          </p:cNvSpPr>
          <p:nvPr>
            <p:ph type="body" sz="quarter" idx="12" hasCustomPrompt="1"/>
          </p:nvPr>
        </p:nvSpPr>
        <p:spPr>
          <a:xfrm>
            <a:off x="8092160" y="1963738"/>
            <a:ext cx="3405075" cy="3334403"/>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2" name="TextBox 1">
            <a:extLst>
              <a:ext uri="{FF2B5EF4-FFF2-40B4-BE49-F238E27FC236}">
                <a16:creationId xmlns:a16="http://schemas.microsoft.com/office/drawing/2014/main" id="{4172D22F-B2E8-F033-29F9-C85ECFE831F4}"/>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561633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2">
            <a:extLst>
              <a:ext uri="{FF2B5EF4-FFF2-40B4-BE49-F238E27FC236}">
                <a16:creationId xmlns:a16="http://schemas.microsoft.com/office/drawing/2014/main" id="{1D18A93F-B68E-CFF4-3DD0-BA8C4AD076F9}"/>
              </a:ext>
            </a:extLst>
          </p:cNvPr>
          <p:cNvSpPr>
            <a:spLocks noGrp="1"/>
          </p:cNvSpPr>
          <p:nvPr>
            <p:ph type="body" sz="quarter" idx="12" hasCustomPrompt="1"/>
          </p:nvPr>
        </p:nvSpPr>
        <p:spPr>
          <a:xfrm>
            <a:off x="561882" y="3613990"/>
            <a:ext cx="2770187" cy="395288"/>
          </a:xfrm>
          <a:prstGeom prst="rect">
            <a:avLst/>
          </a:prstGeom>
        </p:spPr>
        <p:txBody>
          <a:bodyPr/>
          <a:lstStyle>
            <a:lvl1pPr marL="0" indent="0">
              <a:buNone/>
              <a:defRPr sz="1800" b="0" i="0">
                <a:latin typeface="Nunito" pitchFamily="2" charset="77"/>
              </a:defRPr>
            </a:lvl1pPr>
          </a:lstStyle>
          <a:p>
            <a:pPr lvl="0"/>
            <a:r>
              <a:rPr lang="en-GB"/>
              <a:t>Date to go here</a:t>
            </a:r>
            <a:endParaRPr lang="en-US"/>
          </a:p>
        </p:txBody>
      </p:sp>
      <p:sp>
        <p:nvSpPr>
          <p:cNvPr id="8" name="Picture Placeholder 5">
            <a:extLst>
              <a:ext uri="{FF2B5EF4-FFF2-40B4-BE49-F238E27FC236}">
                <a16:creationId xmlns:a16="http://schemas.microsoft.com/office/drawing/2014/main" id="{DC6A1D12-F9AE-6159-5CBB-A2C2501950EA}"/>
              </a:ext>
            </a:extLst>
          </p:cNvPr>
          <p:cNvSpPr>
            <a:spLocks noGrp="1"/>
          </p:cNvSpPr>
          <p:nvPr>
            <p:ph type="pic" sz="quarter" idx="10"/>
          </p:nvPr>
        </p:nvSpPr>
        <p:spPr>
          <a:xfrm>
            <a:off x="5250879" y="9319"/>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latin typeface="Nunito" pitchFamily="2" charset="77"/>
              </a:defRPr>
            </a:lvl1pPr>
          </a:lstStyle>
          <a:p>
            <a:r>
              <a:rPr lang="en-US"/>
              <a:t>Click icon to add picture</a:t>
            </a:r>
          </a:p>
        </p:txBody>
      </p:sp>
      <p:sp>
        <p:nvSpPr>
          <p:cNvPr id="9" name="Title 1">
            <a:extLst>
              <a:ext uri="{FF2B5EF4-FFF2-40B4-BE49-F238E27FC236}">
                <a16:creationId xmlns:a16="http://schemas.microsoft.com/office/drawing/2014/main" id="{99C90FE3-66C7-AD75-5B72-68F2B1C35469}"/>
              </a:ext>
            </a:extLst>
          </p:cNvPr>
          <p:cNvSpPr>
            <a:spLocks noGrp="1"/>
          </p:cNvSpPr>
          <p:nvPr>
            <p:ph type="title" hasCustomPrompt="1"/>
          </p:nvPr>
        </p:nvSpPr>
        <p:spPr>
          <a:xfrm>
            <a:off x="534338" y="646913"/>
            <a:ext cx="4962222" cy="1979070"/>
          </a:xfrm>
          <a:prstGeom prst="rect">
            <a:avLst/>
          </a:prstGeom>
        </p:spPr>
        <p:txBody>
          <a:bodyPr/>
          <a:lstStyle>
            <a:lvl1pPr>
              <a:defRPr sz="6000" b="1" i="0">
                <a:solidFill>
                  <a:srgbClr val="122334"/>
                </a:solidFill>
                <a:latin typeface="Nunito ExtraBold" pitchFamily="2" charset="77"/>
              </a:defRPr>
            </a:lvl1pPr>
          </a:lstStyle>
          <a:p>
            <a:r>
              <a:rPr lang="en-GB"/>
              <a:t>Presentation title to go here like this</a:t>
            </a:r>
            <a:endParaRPr lang="en-US"/>
          </a:p>
        </p:txBody>
      </p:sp>
      <p:sp>
        <p:nvSpPr>
          <p:cNvPr id="20" name="Text Placeholder 50">
            <a:extLst>
              <a:ext uri="{FF2B5EF4-FFF2-40B4-BE49-F238E27FC236}">
                <a16:creationId xmlns:a16="http://schemas.microsoft.com/office/drawing/2014/main" id="{254C217E-FA9C-F796-8E45-E96DC4121EE4}"/>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3" name="TextBox 2">
            <a:extLst>
              <a:ext uri="{FF2B5EF4-FFF2-40B4-BE49-F238E27FC236}">
                <a16:creationId xmlns:a16="http://schemas.microsoft.com/office/drawing/2014/main" id="{B07A1443-7D94-AE2E-2DB8-83E1BFF3F991}"/>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17518459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multiple images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rgbClr val="122334"/>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7" name="Picture Placeholder 6">
            <a:extLst>
              <a:ext uri="{FF2B5EF4-FFF2-40B4-BE49-F238E27FC236}">
                <a16:creationId xmlns:a16="http://schemas.microsoft.com/office/drawing/2014/main" id="{017F0300-69A3-9233-4811-92E050CE5B00}"/>
              </a:ext>
            </a:extLst>
          </p:cNvPr>
          <p:cNvSpPr>
            <a:spLocks noGrp="1"/>
          </p:cNvSpPr>
          <p:nvPr>
            <p:ph type="pic" sz="quarter" idx="12"/>
          </p:nvPr>
        </p:nvSpPr>
        <p:spPr>
          <a:xfrm>
            <a:off x="8188220" y="3792070"/>
            <a:ext cx="3275709" cy="1679489"/>
          </a:xfrm>
          <a:prstGeom prst="rect">
            <a:avLst/>
          </a:prstGeom>
        </p:spPr>
        <p:txBody>
          <a:bodyPr/>
          <a:lstStyle>
            <a:lvl1pPr>
              <a:defRPr b="0" i="0">
                <a:latin typeface="Nunito" pitchFamily="2" charset="77"/>
              </a:defRPr>
            </a:lvl1pPr>
          </a:lstStyle>
          <a:p>
            <a:r>
              <a:rPr lang="en-US"/>
              <a:t>Click icon to add picture</a:t>
            </a:r>
          </a:p>
        </p:txBody>
      </p:sp>
      <p:sp>
        <p:nvSpPr>
          <p:cNvPr id="11" name="Picture Placeholder 6">
            <a:extLst>
              <a:ext uri="{FF2B5EF4-FFF2-40B4-BE49-F238E27FC236}">
                <a16:creationId xmlns:a16="http://schemas.microsoft.com/office/drawing/2014/main" id="{1378D8C2-9EF8-24E7-DBAC-B6D1F84E59F7}"/>
              </a:ext>
            </a:extLst>
          </p:cNvPr>
          <p:cNvSpPr>
            <a:spLocks noGrp="1"/>
          </p:cNvSpPr>
          <p:nvPr>
            <p:ph type="pic" sz="quarter" idx="13"/>
          </p:nvPr>
        </p:nvSpPr>
        <p:spPr>
          <a:xfrm>
            <a:off x="4789560" y="3792070"/>
            <a:ext cx="3275709" cy="1679489"/>
          </a:xfrm>
          <a:prstGeom prst="rect">
            <a:avLst/>
          </a:prstGeom>
        </p:spPr>
        <p:txBody>
          <a:bodyPr/>
          <a:lstStyle>
            <a:lvl1pPr>
              <a:defRPr b="0" i="0">
                <a:latin typeface="Nunito" pitchFamily="2" charset="77"/>
              </a:defRPr>
            </a:lvl1pPr>
          </a:lstStyle>
          <a:p>
            <a:r>
              <a:rPr lang="en-US"/>
              <a:t>Click icon to add picture</a:t>
            </a:r>
          </a:p>
        </p:txBody>
      </p:sp>
      <p:sp>
        <p:nvSpPr>
          <p:cNvPr id="12" name="Picture Placeholder 6">
            <a:extLst>
              <a:ext uri="{FF2B5EF4-FFF2-40B4-BE49-F238E27FC236}">
                <a16:creationId xmlns:a16="http://schemas.microsoft.com/office/drawing/2014/main" id="{76B94EF5-E877-96B6-8F05-8A0FAAB476F4}"/>
              </a:ext>
            </a:extLst>
          </p:cNvPr>
          <p:cNvSpPr>
            <a:spLocks noGrp="1"/>
          </p:cNvSpPr>
          <p:nvPr>
            <p:ph type="pic" sz="quarter" idx="14"/>
          </p:nvPr>
        </p:nvSpPr>
        <p:spPr>
          <a:xfrm>
            <a:off x="9260539" y="742497"/>
            <a:ext cx="2203390" cy="2953203"/>
          </a:xfrm>
          <a:prstGeom prst="rect">
            <a:avLst/>
          </a:prstGeom>
        </p:spPr>
        <p:txBody>
          <a:bodyPr/>
          <a:lstStyle>
            <a:lvl1pPr>
              <a:defRPr b="0" i="0">
                <a:latin typeface="Nunito" pitchFamily="2" charset="77"/>
              </a:defRPr>
            </a:lvl1pPr>
          </a:lstStyle>
          <a:p>
            <a:r>
              <a:rPr lang="en-US"/>
              <a:t>Click icon to add picture</a:t>
            </a:r>
          </a:p>
        </p:txBody>
      </p:sp>
      <p:sp>
        <p:nvSpPr>
          <p:cNvPr id="14" name="Picture Placeholder 6">
            <a:extLst>
              <a:ext uri="{FF2B5EF4-FFF2-40B4-BE49-F238E27FC236}">
                <a16:creationId xmlns:a16="http://schemas.microsoft.com/office/drawing/2014/main" id="{77FE4024-F43C-3CED-7C93-3D67E558A76D}"/>
              </a:ext>
            </a:extLst>
          </p:cNvPr>
          <p:cNvSpPr>
            <a:spLocks noGrp="1"/>
          </p:cNvSpPr>
          <p:nvPr>
            <p:ph type="pic" sz="quarter" idx="15"/>
          </p:nvPr>
        </p:nvSpPr>
        <p:spPr>
          <a:xfrm>
            <a:off x="6913195" y="742497"/>
            <a:ext cx="2203390" cy="2953203"/>
          </a:xfrm>
          <a:prstGeom prst="rect">
            <a:avLst/>
          </a:prstGeom>
        </p:spPr>
        <p:txBody>
          <a:bodyPr/>
          <a:lstStyle>
            <a:lvl1pPr>
              <a:defRPr b="0" i="0">
                <a:latin typeface="Nunito" pitchFamily="2" charset="77"/>
              </a:defRPr>
            </a:lvl1pPr>
          </a:lstStyle>
          <a:p>
            <a:r>
              <a:rPr lang="en-US"/>
              <a:t>Click icon to add picture</a:t>
            </a:r>
          </a:p>
        </p:txBody>
      </p:sp>
      <p:sp>
        <p:nvSpPr>
          <p:cNvPr id="15" name="Picture Placeholder 6">
            <a:extLst>
              <a:ext uri="{FF2B5EF4-FFF2-40B4-BE49-F238E27FC236}">
                <a16:creationId xmlns:a16="http://schemas.microsoft.com/office/drawing/2014/main" id="{E4949B4C-C14E-2123-BD2A-CEE585D63670}"/>
              </a:ext>
            </a:extLst>
          </p:cNvPr>
          <p:cNvSpPr>
            <a:spLocks noGrp="1"/>
          </p:cNvSpPr>
          <p:nvPr>
            <p:ph type="pic" sz="quarter" idx="16"/>
          </p:nvPr>
        </p:nvSpPr>
        <p:spPr>
          <a:xfrm>
            <a:off x="4789560" y="2265781"/>
            <a:ext cx="2010646" cy="1429919"/>
          </a:xfrm>
          <a:prstGeom prst="rect">
            <a:avLst/>
          </a:prstGeom>
        </p:spPr>
        <p:txBody>
          <a:bodyPr/>
          <a:lstStyle>
            <a:lvl1pPr>
              <a:defRPr b="0" i="0">
                <a:latin typeface="Nunito" pitchFamily="2" charset="77"/>
              </a:defRPr>
            </a:lvl1pPr>
          </a:lstStyle>
          <a:p>
            <a:r>
              <a:rPr lang="en-US"/>
              <a:t>Click icon to add picture</a:t>
            </a:r>
          </a:p>
        </p:txBody>
      </p:sp>
      <p:sp>
        <p:nvSpPr>
          <p:cNvPr id="18" name="Picture Placeholder 6">
            <a:extLst>
              <a:ext uri="{FF2B5EF4-FFF2-40B4-BE49-F238E27FC236}">
                <a16:creationId xmlns:a16="http://schemas.microsoft.com/office/drawing/2014/main" id="{D5837956-4708-D8CF-F4FA-22CE4C35CA4F}"/>
              </a:ext>
            </a:extLst>
          </p:cNvPr>
          <p:cNvSpPr>
            <a:spLocks noGrp="1"/>
          </p:cNvSpPr>
          <p:nvPr>
            <p:ph type="pic" sz="quarter" idx="17"/>
          </p:nvPr>
        </p:nvSpPr>
        <p:spPr>
          <a:xfrm>
            <a:off x="4789560" y="742498"/>
            <a:ext cx="2010646" cy="1426914"/>
          </a:xfrm>
          <a:prstGeom prst="rect">
            <a:avLst/>
          </a:prstGeom>
        </p:spPr>
        <p:txBody>
          <a:bodyPr/>
          <a:lstStyle>
            <a:lvl1pPr>
              <a:defRPr b="0" i="0">
                <a:latin typeface="Nunito" pitchFamily="2" charset="77"/>
              </a:defRPr>
            </a:lvl1pPr>
          </a:lstStyle>
          <a:p>
            <a:r>
              <a:rPr lang="en-US"/>
              <a:t>Click icon to add picture</a:t>
            </a:r>
          </a:p>
        </p:txBody>
      </p:sp>
      <p:pic>
        <p:nvPicPr>
          <p:cNvPr id="3" name="Picture 2">
            <a:extLst>
              <a:ext uri="{FF2B5EF4-FFF2-40B4-BE49-F238E27FC236}">
                <a16:creationId xmlns:a16="http://schemas.microsoft.com/office/drawing/2014/main" id="{F1EE4274-CEA6-3760-38FE-8B7B76242B78}"/>
              </a:ext>
            </a:extLst>
          </p:cNvPr>
          <p:cNvPicPr>
            <a:picLocks noChangeAspect="1"/>
          </p:cNvPicPr>
          <p:nvPr userDrawn="1"/>
        </p:nvPicPr>
        <p:blipFill>
          <a:blip r:embed="rId3"/>
          <a:srcRect/>
          <a:stretch/>
        </p:blipFill>
        <p:spPr>
          <a:xfrm>
            <a:off x="10006193" y="5640170"/>
            <a:ext cx="1587101" cy="651609"/>
          </a:xfrm>
          <a:prstGeom prst="rect">
            <a:avLst/>
          </a:prstGeom>
        </p:spPr>
      </p:pic>
      <p:sp>
        <p:nvSpPr>
          <p:cNvPr id="2" name="TextBox 1">
            <a:extLst>
              <a:ext uri="{FF2B5EF4-FFF2-40B4-BE49-F238E27FC236}">
                <a16:creationId xmlns:a16="http://schemas.microsoft.com/office/drawing/2014/main" id="{C0C456DF-F470-0A7E-99BB-DF70B6E2395D}"/>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9608538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multiple images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chemeClr val="bg1"/>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62400"/>
            <a:ext cx="3405075" cy="1051960"/>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7" name="Picture Placeholder 6">
            <a:extLst>
              <a:ext uri="{FF2B5EF4-FFF2-40B4-BE49-F238E27FC236}">
                <a16:creationId xmlns:a16="http://schemas.microsoft.com/office/drawing/2014/main" id="{017F0300-69A3-9233-4811-92E050CE5B00}"/>
              </a:ext>
            </a:extLst>
          </p:cNvPr>
          <p:cNvSpPr>
            <a:spLocks noGrp="1"/>
          </p:cNvSpPr>
          <p:nvPr>
            <p:ph type="pic" sz="quarter" idx="12"/>
          </p:nvPr>
        </p:nvSpPr>
        <p:spPr>
          <a:xfrm>
            <a:off x="8188220" y="3792070"/>
            <a:ext cx="3275709" cy="1679489"/>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11" name="Picture Placeholder 6">
            <a:extLst>
              <a:ext uri="{FF2B5EF4-FFF2-40B4-BE49-F238E27FC236}">
                <a16:creationId xmlns:a16="http://schemas.microsoft.com/office/drawing/2014/main" id="{1378D8C2-9EF8-24E7-DBAC-B6D1F84E59F7}"/>
              </a:ext>
            </a:extLst>
          </p:cNvPr>
          <p:cNvSpPr>
            <a:spLocks noGrp="1"/>
          </p:cNvSpPr>
          <p:nvPr>
            <p:ph type="pic" sz="quarter" idx="13"/>
          </p:nvPr>
        </p:nvSpPr>
        <p:spPr>
          <a:xfrm>
            <a:off x="4789560" y="3792070"/>
            <a:ext cx="3275709" cy="1679489"/>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12" name="Picture Placeholder 6">
            <a:extLst>
              <a:ext uri="{FF2B5EF4-FFF2-40B4-BE49-F238E27FC236}">
                <a16:creationId xmlns:a16="http://schemas.microsoft.com/office/drawing/2014/main" id="{76B94EF5-E877-96B6-8F05-8A0FAAB476F4}"/>
              </a:ext>
            </a:extLst>
          </p:cNvPr>
          <p:cNvSpPr>
            <a:spLocks noGrp="1"/>
          </p:cNvSpPr>
          <p:nvPr>
            <p:ph type="pic" sz="quarter" idx="14"/>
          </p:nvPr>
        </p:nvSpPr>
        <p:spPr>
          <a:xfrm>
            <a:off x="9260539" y="742497"/>
            <a:ext cx="2203390" cy="2953203"/>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14" name="Picture Placeholder 6">
            <a:extLst>
              <a:ext uri="{FF2B5EF4-FFF2-40B4-BE49-F238E27FC236}">
                <a16:creationId xmlns:a16="http://schemas.microsoft.com/office/drawing/2014/main" id="{77FE4024-F43C-3CED-7C93-3D67E558A76D}"/>
              </a:ext>
            </a:extLst>
          </p:cNvPr>
          <p:cNvSpPr>
            <a:spLocks noGrp="1"/>
          </p:cNvSpPr>
          <p:nvPr>
            <p:ph type="pic" sz="quarter" idx="15"/>
          </p:nvPr>
        </p:nvSpPr>
        <p:spPr>
          <a:xfrm>
            <a:off x="6913195" y="742497"/>
            <a:ext cx="2203390" cy="2953203"/>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15" name="Picture Placeholder 6">
            <a:extLst>
              <a:ext uri="{FF2B5EF4-FFF2-40B4-BE49-F238E27FC236}">
                <a16:creationId xmlns:a16="http://schemas.microsoft.com/office/drawing/2014/main" id="{E4949B4C-C14E-2123-BD2A-CEE585D63670}"/>
              </a:ext>
            </a:extLst>
          </p:cNvPr>
          <p:cNvSpPr>
            <a:spLocks noGrp="1"/>
          </p:cNvSpPr>
          <p:nvPr>
            <p:ph type="pic" sz="quarter" idx="16"/>
          </p:nvPr>
        </p:nvSpPr>
        <p:spPr>
          <a:xfrm>
            <a:off x="4789560" y="2265781"/>
            <a:ext cx="2010646" cy="1429919"/>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18" name="Picture Placeholder 6">
            <a:extLst>
              <a:ext uri="{FF2B5EF4-FFF2-40B4-BE49-F238E27FC236}">
                <a16:creationId xmlns:a16="http://schemas.microsoft.com/office/drawing/2014/main" id="{D5837956-4708-D8CF-F4FA-22CE4C35CA4F}"/>
              </a:ext>
            </a:extLst>
          </p:cNvPr>
          <p:cNvSpPr>
            <a:spLocks noGrp="1"/>
          </p:cNvSpPr>
          <p:nvPr>
            <p:ph type="pic" sz="quarter" idx="17"/>
          </p:nvPr>
        </p:nvSpPr>
        <p:spPr>
          <a:xfrm>
            <a:off x="4789560" y="742498"/>
            <a:ext cx="2010646" cy="142691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 name="TextBox 1">
            <a:extLst>
              <a:ext uri="{FF2B5EF4-FFF2-40B4-BE49-F238E27FC236}">
                <a16:creationId xmlns:a16="http://schemas.microsoft.com/office/drawing/2014/main" id="{C217DC18-65D8-0EDF-7D88-67BD15D4C37D}"/>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156195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single image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rgbClr val="122334"/>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10" name="Picture Placeholder 6">
            <a:extLst>
              <a:ext uri="{FF2B5EF4-FFF2-40B4-BE49-F238E27FC236}">
                <a16:creationId xmlns:a16="http://schemas.microsoft.com/office/drawing/2014/main" id="{BD4B4998-E334-8C33-DB0D-835D90FD808F}"/>
              </a:ext>
            </a:extLst>
          </p:cNvPr>
          <p:cNvSpPr>
            <a:spLocks noGrp="1"/>
          </p:cNvSpPr>
          <p:nvPr>
            <p:ph type="pic" sz="quarter" idx="12"/>
          </p:nvPr>
        </p:nvSpPr>
        <p:spPr>
          <a:xfrm>
            <a:off x="4991106" y="742498"/>
            <a:ext cx="6472824" cy="4729062"/>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 name="TextBox 2">
            <a:extLst>
              <a:ext uri="{FF2B5EF4-FFF2-40B4-BE49-F238E27FC236}">
                <a16:creationId xmlns:a16="http://schemas.microsoft.com/office/drawing/2014/main" id="{D8C4F816-5F0D-C5CE-1E1B-6C0268CA846C}"/>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3792723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single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chemeClr val="bg1"/>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3" name="Picture Placeholder 6">
            <a:extLst>
              <a:ext uri="{FF2B5EF4-FFF2-40B4-BE49-F238E27FC236}">
                <a16:creationId xmlns:a16="http://schemas.microsoft.com/office/drawing/2014/main" id="{931AAA0D-20E5-BD22-44AA-177A641930C6}"/>
              </a:ext>
            </a:extLst>
          </p:cNvPr>
          <p:cNvSpPr>
            <a:spLocks noGrp="1"/>
          </p:cNvSpPr>
          <p:nvPr>
            <p:ph type="pic" sz="quarter" idx="12"/>
          </p:nvPr>
        </p:nvSpPr>
        <p:spPr>
          <a:xfrm>
            <a:off x="4991106" y="742498"/>
            <a:ext cx="6472824" cy="4729062"/>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 name="TextBox 1">
            <a:extLst>
              <a:ext uri="{FF2B5EF4-FFF2-40B4-BE49-F238E27FC236}">
                <a16:creationId xmlns:a16="http://schemas.microsoft.com/office/drawing/2014/main" id="{9B1E6D06-F10F-46AB-22F9-DA366BF698A8}"/>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36262887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ultiple images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34" name="Picture Placeholder 6">
            <a:extLst>
              <a:ext uri="{FF2B5EF4-FFF2-40B4-BE49-F238E27FC236}">
                <a16:creationId xmlns:a16="http://schemas.microsoft.com/office/drawing/2014/main" id="{B8DB49DB-AAC5-1DDB-8D4E-5B2610AD8B5F}"/>
              </a:ext>
            </a:extLst>
          </p:cNvPr>
          <p:cNvSpPr>
            <a:spLocks noGrp="1"/>
          </p:cNvSpPr>
          <p:nvPr>
            <p:ph type="pic" sz="quarter" idx="13"/>
          </p:nvPr>
        </p:nvSpPr>
        <p:spPr>
          <a:xfrm>
            <a:off x="716853" y="1445659"/>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5" name="Picture Placeholder 6">
            <a:extLst>
              <a:ext uri="{FF2B5EF4-FFF2-40B4-BE49-F238E27FC236}">
                <a16:creationId xmlns:a16="http://schemas.microsoft.com/office/drawing/2014/main" id="{22908E03-AB4B-4FA4-543D-0ED999EA5682}"/>
              </a:ext>
            </a:extLst>
          </p:cNvPr>
          <p:cNvSpPr>
            <a:spLocks noGrp="1"/>
          </p:cNvSpPr>
          <p:nvPr>
            <p:ph type="pic" sz="quarter" idx="14"/>
          </p:nvPr>
        </p:nvSpPr>
        <p:spPr>
          <a:xfrm>
            <a:off x="716853" y="3523695"/>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6" name="Picture Placeholder 6">
            <a:extLst>
              <a:ext uri="{FF2B5EF4-FFF2-40B4-BE49-F238E27FC236}">
                <a16:creationId xmlns:a16="http://schemas.microsoft.com/office/drawing/2014/main" id="{CA721978-28BF-D477-EBE5-50B116C60895}"/>
              </a:ext>
            </a:extLst>
          </p:cNvPr>
          <p:cNvSpPr>
            <a:spLocks noGrp="1"/>
          </p:cNvSpPr>
          <p:nvPr>
            <p:ph type="pic" sz="quarter" idx="15"/>
          </p:nvPr>
        </p:nvSpPr>
        <p:spPr>
          <a:xfrm>
            <a:off x="3447353" y="1445659"/>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7" name="Picture Placeholder 6">
            <a:extLst>
              <a:ext uri="{FF2B5EF4-FFF2-40B4-BE49-F238E27FC236}">
                <a16:creationId xmlns:a16="http://schemas.microsoft.com/office/drawing/2014/main" id="{729D2D9A-51A8-A695-9096-DD39BEBB7D95}"/>
              </a:ext>
            </a:extLst>
          </p:cNvPr>
          <p:cNvSpPr>
            <a:spLocks noGrp="1"/>
          </p:cNvSpPr>
          <p:nvPr>
            <p:ph type="pic" sz="quarter" idx="16"/>
          </p:nvPr>
        </p:nvSpPr>
        <p:spPr>
          <a:xfrm>
            <a:off x="3447353" y="3523695"/>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8" name="Picture Placeholder 6">
            <a:extLst>
              <a:ext uri="{FF2B5EF4-FFF2-40B4-BE49-F238E27FC236}">
                <a16:creationId xmlns:a16="http://schemas.microsoft.com/office/drawing/2014/main" id="{8F14D65A-61C0-46B8-EEB5-E2C398A7649C}"/>
              </a:ext>
            </a:extLst>
          </p:cNvPr>
          <p:cNvSpPr>
            <a:spLocks noGrp="1"/>
          </p:cNvSpPr>
          <p:nvPr>
            <p:ph type="pic" sz="quarter" idx="17"/>
          </p:nvPr>
        </p:nvSpPr>
        <p:spPr>
          <a:xfrm>
            <a:off x="6165153" y="1445659"/>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39" name="Picture Placeholder 6">
            <a:extLst>
              <a:ext uri="{FF2B5EF4-FFF2-40B4-BE49-F238E27FC236}">
                <a16:creationId xmlns:a16="http://schemas.microsoft.com/office/drawing/2014/main" id="{5E9641D8-AC48-C6A4-DAC9-8345F723ADC4}"/>
              </a:ext>
            </a:extLst>
          </p:cNvPr>
          <p:cNvSpPr>
            <a:spLocks noGrp="1"/>
          </p:cNvSpPr>
          <p:nvPr>
            <p:ph type="pic" sz="quarter" idx="18"/>
          </p:nvPr>
        </p:nvSpPr>
        <p:spPr>
          <a:xfrm>
            <a:off x="6165153" y="3523695"/>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40" name="Picture Placeholder 6">
            <a:extLst>
              <a:ext uri="{FF2B5EF4-FFF2-40B4-BE49-F238E27FC236}">
                <a16:creationId xmlns:a16="http://schemas.microsoft.com/office/drawing/2014/main" id="{6894CB3F-976F-D6D7-4435-28881343EA9D}"/>
              </a:ext>
            </a:extLst>
          </p:cNvPr>
          <p:cNvSpPr>
            <a:spLocks noGrp="1"/>
          </p:cNvSpPr>
          <p:nvPr>
            <p:ph type="pic" sz="quarter" idx="19"/>
          </p:nvPr>
        </p:nvSpPr>
        <p:spPr>
          <a:xfrm>
            <a:off x="8882953" y="1445659"/>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41" name="Picture Placeholder 6">
            <a:extLst>
              <a:ext uri="{FF2B5EF4-FFF2-40B4-BE49-F238E27FC236}">
                <a16:creationId xmlns:a16="http://schemas.microsoft.com/office/drawing/2014/main" id="{C396D49F-BE8D-5CD6-4D1C-5E9C316056B8}"/>
              </a:ext>
            </a:extLst>
          </p:cNvPr>
          <p:cNvSpPr>
            <a:spLocks noGrp="1"/>
          </p:cNvSpPr>
          <p:nvPr>
            <p:ph type="pic" sz="quarter" idx="20"/>
          </p:nvPr>
        </p:nvSpPr>
        <p:spPr>
          <a:xfrm>
            <a:off x="8882953" y="3523695"/>
            <a:ext cx="2587580" cy="1947864"/>
          </a:xfrm>
          <a:prstGeom prst="rect">
            <a:avLst/>
          </a:prstGeom>
        </p:spPr>
        <p:txBody>
          <a:bodyPr/>
          <a:lstStyle>
            <a:lvl1pPr>
              <a:defRPr b="0" i="0">
                <a:solidFill>
                  <a:srgbClr val="122334"/>
                </a:solidFill>
                <a:latin typeface="Nunito" pitchFamily="2" charset="77"/>
              </a:defRPr>
            </a:lvl1pPr>
          </a:lstStyle>
          <a:p>
            <a:r>
              <a:rPr lang="en-US"/>
              <a:t>Click icon to add picture</a:t>
            </a:r>
          </a:p>
        </p:txBody>
      </p:sp>
      <p:sp>
        <p:nvSpPr>
          <p:cNvPr id="2" name="TextBox 1">
            <a:extLst>
              <a:ext uri="{FF2B5EF4-FFF2-40B4-BE49-F238E27FC236}">
                <a16:creationId xmlns:a16="http://schemas.microsoft.com/office/drawing/2014/main" id="{F878DFAD-8E82-A45F-1A1D-A860C9CE229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60740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18" name="Picture Placeholder 6">
            <a:extLst>
              <a:ext uri="{FF2B5EF4-FFF2-40B4-BE49-F238E27FC236}">
                <a16:creationId xmlns:a16="http://schemas.microsoft.com/office/drawing/2014/main" id="{EE7BE72A-8643-E120-0602-E75D0259E1F8}"/>
              </a:ext>
            </a:extLst>
          </p:cNvPr>
          <p:cNvSpPr>
            <a:spLocks noGrp="1"/>
          </p:cNvSpPr>
          <p:nvPr>
            <p:ph type="pic" sz="quarter" idx="13"/>
          </p:nvPr>
        </p:nvSpPr>
        <p:spPr>
          <a:xfrm>
            <a:off x="716853" y="1445659"/>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0" name="Picture Placeholder 6">
            <a:extLst>
              <a:ext uri="{FF2B5EF4-FFF2-40B4-BE49-F238E27FC236}">
                <a16:creationId xmlns:a16="http://schemas.microsoft.com/office/drawing/2014/main" id="{F2270BFC-0C5D-7ED2-8FE5-2647572D9E34}"/>
              </a:ext>
            </a:extLst>
          </p:cNvPr>
          <p:cNvSpPr>
            <a:spLocks noGrp="1"/>
          </p:cNvSpPr>
          <p:nvPr>
            <p:ph type="pic" sz="quarter" idx="14"/>
          </p:nvPr>
        </p:nvSpPr>
        <p:spPr>
          <a:xfrm>
            <a:off x="716853" y="3523695"/>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1" name="Picture Placeholder 6">
            <a:extLst>
              <a:ext uri="{FF2B5EF4-FFF2-40B4-BE49-F238E27FC236}">
                <a16:creationId xmlns:a16="http://schemas.microsoft.com/office/drawing/2014/main" id="{1F0AADE0-5E85-3F84-80B8-17EF73FC2925}"/>
              </a:ext>
            </a:extLst>
          </p:cNvPr>
          <p:cNvSpPr>
            <a:spLocks noGrp="1"/>
          </p:cNvSpPr>
          <p:nvPr>
            <p:ph type="pic" sz="quarter" idx="15"/>
          </p:nvPr>
        </p:nvSpPr>
        <p:spPr>
          <a:xfrm>
            <a:off x="3447353" y="1445659"/>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2" name="Picture Placeholder 6">
            <a:extLst>
              <a:ext uri="{FF2B5EF4-FFF2-40B4-BE49-F238E27FC236}">
                <a16:creationId xmlns:a16="http://schemas.microsoft.com/office/drawing/2014/main" id="{BFEAB1AF-330E-3ADC-E68F-E1EBA3F5CB68}"/>
              </a:ext>
            </a:extLst>
          </p:cNvPr>
          <p:cNvSpPr>
            <a:spLocks noGrp="1"/>
          </p:cNvSpPr>
          <p:nvPr>
            <p:ph type="pic" sz="quarter" idx="16"/>
          </p:nvPr>
        </p:nvSpPr>
        <p:spPr>
          <a:xfrm>
            <a:off x="3447353" y="3523695"/>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3" name="Picture Placeholder 6">
            <a:extLst>
              <a:ext uri="{FF2B5EF4-FFF2-40B4-BE49-F238E27FC236}">
                <a16:creationId xmlns:a16="http://schemas.microsoft.com/office/drawing/2014/main" id="{76B82621-7E67-D0C3-4254-4586123763F0}"/>
              </a:ext>
            </a:extLst>
          </p:cNvPr>
          <p:cNvSpPr>
            <a:spLocks noGrp="1"/>
          </p:cNvSpPr>
          <p:nvPr>
            <p:ph type="pic" sz="quarter" idx="17"/>
          </p:nvPr>
        </p:nvSpPr>
        <p:spPr>
          <a:xfrm>
            <a:off x="6165153" y="1445659"/>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4" name="Picture Placeholder 6">
            <a:extLst>
              <a:ext uri="{FF2B5EF4-FFF2-40B4-BE49-F238E27FC236}">
                <a16:creationId xmlns:a16="http://schemas.microsoft.com/office/drawing/2014/main" id="{F10DC790-C8A8-A744-BEC4-FAD796B03386}"/>
              </a:ext>
            </a:extLst>
          </p:cNvPr>
          <p:cNvSpPr>
            <a:spLocks noGrp="1"/>
          </p:cNvSpPr>
          <p:nvPr>
            <p:ph type="pic" sz="quarter" idx="18"/>
          </p:nvPr>
        </p:nvSpPr>
        <p:spPr>
          <a:xfrm>
            <a:off x="6165153" y="3523695"/>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5" name="Picture Placeholder 6">
            <a:extLst>
              <a:ext uri="{FF2B5EF4-FFF2-40B4-BE49-F238E27FC236}">
                <a16:creationId xmlns:a16="http://schemas.microsoft.com/office/drawing/2014/main" id="{B8E3F666-714C-B7C8-3805-23DBEB68F0C3}"/>
              </a:ext>
            </a:extLst>
          </p:cNvPr>
          <p:cNvSpPr>
            <a:spLocks noGrp="1"/>
          </p:cNvSpPr>
          <p:nvPr>
            <p:ph type="pic" sz="quarter" idx="19"/>
          </p:nvPr>
        </p:nvSpPr>
        <p:spPr>
          <a:xfrm>
            <a:off x="8882953" y="1445659"/>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6" name="Picture Placeholder 6">
            <a:extLst>
              <a:ext uri="{FF2B5EF4-FFF2-40B4-BE49-F238E27FC236}">
                <a16:creationId xmlns:a16="http://schemas.microsoft.com/office/drawing/2014/main" id="{ADE8C1F3-2F2A-2EDC-3FCB-D11E369D73EC}"/>
              </a:ext>
            </a:extLst>
          </p:cNvPr>
          <p:cNvSpPr>
            <a:spLocks noGrp="1"/>
          </p:cNvSpPr>
          <p:nvPr>
            <p:ph type="pic" sz="quarter" idx="20"/>
          </p:nvPr>
        </p:nvSpPr>
        <p:spPr>
          <a:xfrm>
            <a:off x="8882953" y="3523695"/>
            <a:ext cx="2587580" cy="1947864"/>
          </a:xfrm>
          <a:prstGeom prst="rect">
            <a:avLst/>
          </a:prstGeom>
        </p:spPr>
        <p:txBody>
          <a:bodyPr/>
          <a:lstStyle>
            <a:lvl1pPr>
              <a:defRPr b="0" i="0">
                <a:solidFill>
                  <a:schemeClr val="bg1"/>
                </a:solidFill>
                <a:latin typeface="Nunito" pitchFamily="2" charset="77"/>
              </a:defRPr>
            </a:lvl1pPr>
          </a:lstStyle>
          <a:p>
            <a:r>
              <a:rPr lang="en-US"/>
              <a:t>Click icon to add picture</a:t>
            </a:r>
          </a:p>
        </p:txBody>
      </p:sp>
      <p:sp>
        <p:nvSpPr>
          <p:cNvPr id="2" name="TextBox 1">
            <a:extLst>
              <a:ext uri="{FF2B5EF4-FFF2-40B4-BE49-F238E27FC236}">
                <a16:creationId xmlns:a16="http://schemas.microsoft.com/office/drawing/2014/main" id="{C58DEB5F-DE73-4FAB-34E3-2977F3BB82E9}"/>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41892923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ngle image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Content Placeholder 4">
            <a:extLst>
              <a:ext uri="{FF2B5EF4-FFF2-40B4-BE49-F238E27FC236}">
                <a16:creationId xmlns:a16="http://schemas.microsoft.com/office/drawing/2014/main" id="{BDA63246-C905-5B0F-A2EB-51A6AAF835B7}"/>
              </a:ext>
            </a:extLst>
          </p:cNvPr>
          <p:cNvSpPr>
            <a:spLocks noGrp="1"/>
          </p:cNvSpPr>
          <p:nvPr>
            <p:ph sz="quarter" idx="22" hasCustomPrompt="1"/>
          </p:nvPr>
        </p:nvSpPr>
        <p:spPr>
          <a:xfrm>
            <a:off x="717550" y="1446213"/>
            <a:ext cx="10753725" cy="4025900"/>
          </a:xfrm>
          <a:prstGeom prst="rect">
            <a:avLst/>
          </a:prstGeom>
        </p:spPr>
        <p:txBody>
          <a:bodyPr/>
          <a:lstStyle>
            <a:lvl1pPr marL="0" indent="0">
              <a:buNone/>
              <a:defRPr b="0" i="0">
                <a:solidFill>
                  <a:schemeClr val="bg1"/>
                </a:solidFill>
                <a:latin typeface="Nunito" pitchFamily="2" charset="77"/>
              </a:defRPr>
            </a:lvl1pPr>
          </a:lstStyle>
          <a:p>
            <a:pPr lvl="0"/>
            <a:r>
              <a:rPr lang="en-US"/>
              <a:t>Click to add picture or video</a:t>
            </a:r>
          </a:p>
        </p:txBody>
      </p:sp>
      <p:sp>
        <p:nvSpPr>
          <p:cNvPr id="2" name="TextBox 1">
            <a:extLst>
              <a:ext uri="{FF2B5EF4-FFF2-40B4-BE49-F238E27FC236}">
                <a16:creationId xmlns:a16="http://schemas.microsoft.com/office/drawing/2014/main" id="{019DD8AC-7F34-15B4-9540-F253C6A0EBDB}"/>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4535348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ngle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4" name="Content Placeholder 4">
            <a:extLst>
              <a:ext uri="{FF2B5EF4-FFF2-40B4-BE49-F238E27FC236}">
                <a16:creationId xmlns:a16="http://schemas.microsoft.com/office/drawing/2014/main" id="{2115A25F-7B7A-0850-1C31-B23922B2EB52}"/>
              </a:ext>
            </a:extLst>
          </p:cNvPr>
          <p:cNvSpPr>
            <a:spLocks noGrp="1"/>
          </p:cNvSpPr>
          <p:nvPr>
            <p:ph sz="quarter" idx="22" hasCustomPrompt="1"/>
          </p:nvPr>
        </p:nvSpPr>
        <p:spPr>
          <a:xfrm>
            <a:off x="717550" y="1446213"/>
            <a:ext cx="10753725" cy="4025900"/>
          </a:xfrm>
          <a:prstGeom prst="rect">
            <a:avLst/>
          </a:prstGeom>
        </p:spPr>
        <p:txBody>
          <a:bodyPr/>
          <a:lstStyle>
            <a:lvl1pPr marL="0" indent="0">
              <a:buNone/>
              <a:defRPr b="0" i="0">
                <a:solidFill>
                  <a:srgbClr val="122334"/>
                </a:solidFill>
                <a:latin typeface="Nunito"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picture or video</a:t>
            </a:r>
          </a:p>
        </p:txBody>
      </p:sp>
      <p:sp>
        <p:nvSpPr>
          <p:cNvPr id="2" name="TextBox 1">
            <a:extLst>
              <a:ext uri="{FF2B5EF4-FFF2-40B4-BE49-F238E27FC236}">
                <a16:creationId xmlns:a16="http://schemas.microsoft.com/office/drawing/2014/main" id="{1776955E-9F83-E330-E7C9-0BA1F53D7503}"/>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2370076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ngle curved image to the right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Content Placeholder 2">
            <a:extLst>
              <a:ext uri="{FF2B5EF4-FFF2-40B4-BE49-F238E27FC236}">
                <a16:creationId xmlns:a16="http://schemas.microsoft.com/office/drawing/2014/main" id="{B382BAA4-98E0-2558-24E1-2816929AAF1C}"/>
              </a:ext>
            </a:extLst>
          </p:cNvPr>
          <p:cNvSpPr>
            <a:spLocks noGrp="1"/>
          </p:cNvSpPr>
          <p:nvPr>
            <p:ph sz="quarter" idx="16" hasCustomPrompt="1"/>
          </p:nvPr>
        </p:nvSpPr>
        <p:spPr>
          <a:xfrm>
            <a:off x="1470792" y="-14400"/>
            <a:ext cx="10757208" cy="6906499"/>
          </a:xfrm>
          <a:custGeom>
            <a:avLst/>
            <a:gdLst>
              <a:gd name="connsiteX0" fmla="*/ 0 w 10717212"/>
              <a:gd name="connsiteY0" fmla="*/ 0 h 6892099"/>
              <a:gd name="connsiteX1" fmla="*/ 10717212 w 10717212"/>
              <a:gd name="connsiteY1" fmla="*/ 0 h 6892099"/>
              <a:gd name="connsiteX2" fmla="*/ 10717212 w 10717212"/>
              <a:gd name="connsiteY2" fmla="*/ 6892099 h 6892099"/>
              <a:gd name="connsiteX3" fmla="*/ 0 w 10717212"/>
              <a:gd name="connsiteY3" fmla="*/ 6892099 h 6892099"/>
              <a:gd name="connsiteX4" fmla="*/ 0 w 10717212"/>
              <a:gd name="connsiteY4" fmla="*/ 0 h 6892099"/>
              <a:gd name="connsiteX0" fmla="*/ 2916000 w 10717212"/>
              <a:gd name="connsiteY0" fmla="*/ 0 h 6906499"/>
              <a:gd name="connsiteX1" fmla="*/ 10717212 w 10717212"/>
              <a:gd name="connsiteY1" fmla="*/ 14400 h 6906499"/>
              <a:gd name="connsiteX2" fmla="*/ 10717212 w 10717212"/>
              <a:gd name="connsiteY2" fmla="*/ 6906499 h 6906499"/>
              <a:gd name="connsiteX3" fmla="*/ 0 w 10717212"/>
              <a:gd name="connsiteY3" fmla="*/ 6906499 h 6906499"/>
              <a:gd name="connsiteX4" fmla="*/ 2916000 w 10717212"/>
              <a:gd name="connsiteY4" fmla="*/ 0 h 6906499"/>
              <a:gd name="connsiteX0" fmla="*/ 2916000 w 10717212"/>
              <a:gd name="connsiteY0" fmla="*/ 0 h 6906499"/>
              <a:gd name="connsiteX1" fmla="*/ 10717212 w 10717212"/>
              <a:gd name="connsiteY1" fmla="*/ 14400 h 6906499"/>
              <a:gd name="connsiteX2" fmla="*/ 10717212 w 10717212"/>
              <a:gd name="connsiteY2" fmla="*/ 6906499 h 6906499"/>
              <a:gd name="connsiteX3" fmla="*/ 0 w 10717212"/>
              <a:gd name="connsiteY3" fmla="*/ 6906499 h 6906499"/>
              <a:gd name="connsiteX4" fmla="*/ 2916000 w 10717212"/>
              <a:gd name="connsiteY4" fmla="*/ 0 h 6906499"/>
              <a:gd name="connsiteX0" fmla="*/ 2836800 w 10638012"/>
              <a:gd name="connsiteY0" fmla="*/ 0 h 6920899"/>
              <a:gd name="connsiteX1" fmla="*/ 10638012 w 10638012"/>
              <a:gd name="connsiteY1" fmla="*/ 14400 h 6920899"/>
              <a:gd name="connsiteX2" fmla="*/ 10638012 w 10638012"/>
              <a:gd name="connsiteY2" fmla="*/ 6906499 h 6920899"/>
              <a:gd name="connsiteX3" fmla="*/ 0 w 10638012"/>
              <a:gd name="connsiteY3" fmla="*/ 6920899 h 6920899"/>
              <a:gd name="connsiteX4" fmla="*/ 2836800 w 10638012"/>
              <a:gd name="connsiteY4" fmla="*/ 0 h 6920899"/>
              <a:gd name="connsiteX0" fmla="*/ 3342842 w 11144054"/>
              <a:gd name="connsiteY0" fmla="*/ 0 h 6920899"/>
              <a:gd name="connsiteX1" fmla="*/ 11144054 w 11144054"/>
              <a:gd name="connsiteY1" fmla="*/ 14400 h 6920899"/>
              <a:gd name="connsiteX2" fmla="*/ 11144054 w 11144054"/>
              <a:gd name="connsiteY2" fmla="*/ 6906499 h 6920899"/>
              <a:gd name="connsiteX3" fmla="*/ 506042 w 11144054"/>
              <a:gd name="connsiteY3" fmla="*/ 6920899 h 6920899"/>
              <a:gd name="connsiteX4" fmla="*/ 3342842 w 11144054"/>
              <a:gd name="connsiteY4" fmla="*/ 0 h 6920899"/>
              <a:gd name="connsiteX0" fmla="*/ 3240936 w 11042148"/>
              <a:gd name="connsiteY0" fmla="*/ 0 h 6920899"/>
              <a:gd name="connsiteX1" fmla="*/ 11042148 w 11042148"/>
              <a:gd name="connsiteY1" fmla="*/ 14400 h 6920899"/>
              <a:gd name="connsiteX2" fmla="*/ 11042148 w 11042148"/>
              <a:gd name="connsiteY2" fmla="*/ 6906499 h 6920899"/>
              <a:gd name="connsiteX3" fmla="*/ 555336 w 11042148"/>
              <a:gd name="connsiteY3" fmla="*/ 6920899 h 6920899"/>
              <a:gd name="connsiteX4" fmla="*/ 3240936 w 11042148"/>
              <a:gd name="connsiteY4" fmla="*/ 0 h 6920899"/>
              <a:gd name="connsiteX0" fmla="*/ 3352763 w 11153975"/>
              <a:gd name="connsiteY0" fmla="*/ 0 h 6920899"/>
              <a:gd name="connsiteX1" fmla="*/ 11153975 w 11153975"/>
              <a:gd name="connsiteY1" fmla="*/ 14400 h 6920899"/>
              <a:gd name="connsiteX2" fmla="*/ 11153975 w 11153975"/>
              <a:gd name="connsiteY2" fmla="*/ 6906499 h 6920899"/>
              <a:gd name="connsiteX3" fmla="*/ 501563 w 11153975"/>
              <a:gd name="connsiteY3" fmla="*/ 6920899 h 6920899"/>
              <a:gd name="connsiteX4" fmla="*/ 3352763 w 11153975"/>
              <a:gd name="connsiteY4" fmla="*/ 0 h 6920899"/>
              <a:gd name="connsiteX0" fmla="*/ 3125117 w 10926329"/>
              <a:gd name="connsiteY0" fmla="*/ 0 h 6920899"/>
              <a:gd name="connsiteX1" fmla="*/ 10926329 w 10926329"/>
              <a:gd name="connsiteY1" fmla="*/ 14400 h 6920899"/>
              <a:gd name="connsiteX2" fmla="*/ 10926329 w 10926329"/>
              <a:gd name="connsiteY2" fmla="*/ 6906499 h 6920899"/>
              <a:gd name="connsiteX3" fmla="*/ 273917 w 10926329"/>
              <a:gd name="connsiteY3" fmla="*/ 6920899 h 6920899"/>
              <a:gd name="connsiteX4" fmla="*/ 3125117 w 10926329"/>
              <a:gd name="connsiteY4" fmla="*/ 0 h 6920899"/>
              <a:gd name="connsiteX0" fmla="*/ 2994320 w 10795532"/>
              <a:gd name="connsiteY0" fmla="*/ 0 h 6906499"/>
              <a:gd name="connsiteX1" fmla="*/ 10795532 w 10795532"/>
              <a:gd name="connsiteY1" fmla="*/ 14400 h 6906499"/>
              <a:gd name="connsiteX2" fmla="*/ 10795532 w 10795532"/>
              <a:gd name="connsiteY2" fmla="*/ 6906499 h 6906499"/>
              <a:gd name="connsiteX3" fmla="*/ 344720 w 10795532"/>
              <a:gd name="connsiteY3" fmla="*/ 6899299 h 6906499"/>
              <a:gd name="connsiteX4" fmla="*/ 2994320 w 10795532"/>
              <a:gd name="connsiteY4" fmla="*/ 0 h 6906499"/>
              <a:gd name="connsiteX0" fmla="*/ 3148767 w 10949979"/>
              <a:gd name="connsiteY0" fmla="*/ 0 h 6906499"/>
              <a:gd name="connsiteX1" fmla="*/ 10949979 w 10949979"/>
              <a:gd name="connsiteY1" fmla="*/ 14400 h 6906499"/>
              <a:gd name="connsiteX2" fmla="*/ 10949979 w 10949979"/>
              <a:gd name="connsiteY2" fmla="*/ 6906499 h 6906499"/>
              <a:gd name="connsiteX3" fmla="*/ 499167 w 10949979"/>
              <a:gd name="connsiteY3" fmla="*/ 6899299 h 6906499"/>
              <a:gd name="connsiteX4" fmla="*/ 3148767 w 10949979"/>
              <a:gd name="connsiteY4" fmla="*/ 0 h 6906499"/>
              <a:gd name="connsiteX0" fmla="*/ 2871831 w 10673043"/>
              <a:gd name="connsiteY0" fmla="*/ 0 h 6906499"/>
              <a:gd name="connsiteX1" fmla="*/ 10673043 w 10673043"/>
              <a:gd name="connsiteY1" fmla="*/ 14400 h 6906499"/>
              <a:gd name="connsiteX2" fmla="*/ 10673043 w 10673043"/>
              <a:gd name="connsiteY2" fmla="*/ 6906499 h 6906499"/>
              <a:gd name="connsiteX3" fmla="*/ 222231 w 10673043"/>
              <a:gd name="connsiteY3" fmla="*/ 6899299 h 6906499"/>
              <a:gd name="connsiteX4" fmla="*/ 2871831 w 10673043"/>
              <a:gd name="connsiteY4" fmla="*/ 0 h 6906499"/>
              <a:gd name="connsiteX0" fmla="*/ 3036754 w 10837966"/>
              <a:gd name="connsiteY0" fmla="*/ 0 h 6906499"/>
              <a:gd name="connsiteX1" fmla="*/ 10837966 w 10837966"/>
              <a:gd name="connsiteY1" fmla="*/ 14400 h 6906499"/>
              <a:gd name="connsiteX2" fmla="*/ 10837966 w 10837966"/>
              <a:gd name="connsiteY2" fmla="*/ 6906499 h 6906499"/>
              <a:gd name="connsiteX3" fmla="*/ 192754 w 10837966"/>
              <a:gd name="connsiteY3" fmla="*/ 6899299 h 6906499"/>
              <a:gd name="connsiteX4" fmla="*/ 3036754 w 10837966"/>
              <a:gd name="connsiteY4" fmla="*/ 0 h 6906499"/>
              <a:gd name="connsiteX0" fmla="*/ 2958420 w 10759632"/>
              <a:gd name="connsiteY0" fmla="*/ 0 h 6906499"/>
              <a:gd name="connsiteX1" fmla="*/ 10759632 w 10759632"/>
              <a:gd name="connsiteY1" fmla="*/ 14400 h 6906499"/>
              <a:gd name="connsiteX2" fmla="*/ 10759632 w 10759632"/>
              <a:gd name="connsiteY2" fmla="*/ 6906499 h 6906499"/>
              <a:gd name="connsiteX3" fmla="*/ 114420 w 10759632"/>
              <a:gd name="connsiteY3" fmla="*/ 6899299 h 6906499"/>
              <a:gd name="connsiteX4" fmla="*/ 2958420 w 10759632"/>
              <a:gd name="connsiteY4" fmla="*/ 0 h 6906499"/>
              <a:gd name="connsiteX0" fmla="*/ 2977596 w 10757208"/>
              <a:gd name="connsiteY0" fmla="*/ 0 h 6906499"/>
              <a:gd name="connsiteX1" fmla="*/ 10757208 w 10757208"/>
              <a:gd name="connsiteY1" fmla="*/ 14400 h 6906499"/>
              <a:gd name="connsiteX2" fmla="*/ 10757208 w 10757208"/>
              <a:gd name="connsiteY2" fmla="*/ 6906499 h 6906499"/>
              <a:gd name="connsiteX3" fmla="*/ 111996 w 10757208"/>
              <a:gd name="connsiteY3" fmla="*/ 6899299 h 6906499"/>
              <a:gd name="connsiteX4" fmla="*/ 2977596 w 10757208"/>
              <a:gd name="connsiteY4" fmla="*/ 0 h 6906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208" h="6906499">
                <a:moveTo>
                  <a:pt x="2977596" y="0"/>
                </a:moveTo>
                <a:lnTo>
                  <a:pt x="10757208" y="14400"/>
                </a:lnTo>
                <a:lnTo>
                  <a:pt x="10757208" y="6906499"/>
                </a:lnTo>
                <a:lnTo>
                  <a:pt x="111996" y="6899299"/>
                </a:lnTo>
                <a:cubicBezTo>
                  <a:pt x="-219204" y="5410733"/>
                  <a:pt x="32796" y="2410166"/>
                  <a:pt x="2977596" y="0"/>
                </a:cubicBezTo>
                <a:close/>
              </a:path>
            </a:pathLst>
          </a:custGeom>
        </p:spPr>
        <p:txBody>
          <a:bodyPr/>
          <a:lstStyle>
            <a:lvl1pPr marL="0" indent="0">
              <a:buNone/>
              <a:defRPr b="0" i="0">
                <a:solidFill>
                  <a:srgbClr val="122334"/>
                </a:solidFill>
                <a:latin typeface="Nunito"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picture or video</a:t>
            </a:r>
          </a:p>
          <a:p>
            <a:pPr lvl="0"/>
            <a:endParaRPr lang="en-US"/>
          </a:p>
        </p:txBody>
      </p:sp>
      <p:sp>
        <p:nvSpPr>
          <p:cNvPr id="8" name="Text Placeholder 50">
            <a:extLst>
              <a:ext uri="{FF2B5EF4-FFF2-40B4-BE49-F238E27FC236}">
                <a16:creationId xmlns:a16="http://schemas.microsoft.com/office/drawing/2014/main" id="{8508452D-7A52-72A9-08B4-5FF51E95CE26}"/>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Tree>
    <p:extLst>
      <p:ext uri="{BB962C8B-B14F-4D97-AF65-F5344CB8AC3E}">
        <p14:creationId xmlns:p14="http://schemas.microsoft.com/office/powerpoint/2010/main" val="14881165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ngle curved image to the right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2" name="Content Placeholder 2">
            <a:extLst>
              <a:ext uri="{FF2B5EF4-FFF2-40B4-BE49-F238E27FC236}">
                <a16:creationId xmlns:a16="http://schemas.microsoft.com/office/drawing/2014/main" id="{DE650C06-537A-D616-D2F2-0DF99B080538}"/>
              </a:ext>
            </a:extLst>
          </p:cNvPr>
          <p:cNvSpPr>
            <a:spLocks noGrp="1"/>
          </p:cNvSpPr>
          <p:nvPr>
            <p:ph sz="quarter" idx="16" hasCustomPrompt="1"/>
          </p:nvPr>
        </p:nvSpPr>
        <p:spPr>
          <a:xfrm>
            <a:off x="1459416" y="-21600"/>
            <a:ext cx="10757208" cy="6906499"/>
          </a:xfrm>
          <a:custGeom>
            <a:avLst/>
            <a:gdLst>
              <a:gd name="connsiteX0" fmla="*/ 0 w 10717212"/>
              <a:gd name="connsiteY0" fmla="*/ 0 h 6892099"/>
              <a:gd name="connsiteX1" fmla="*/ 10717212 w 10717212"/>
              <a:gd name="connsiteY1" fmla="*/ 0 h 6892099"/>
              <a:gd name="connsiteX2" fmla="*/ 10717212 w 10717212"/>
              <a:gd name="connsiteY2" fmla="*/ 6892099 h 6892099"/>
              <a:gd name="connsiteX3" fmla="*/ 0 w 10717212"/>
              <a:gd name="connsiteY3" fmla="*/ 6892099 h 6892099"/>
              <a:gd name="connsiteX4" fmla="*/ 0 w 10717212"/>
              <a:gd name="connsiteY4" fmla="*/ 0 h 6892099"/>
              <a:gd name="connsiteX0" fmla="*/ 2916000 w 10717212"/>
              <a:gd name="connsiteY0" fmla="*/ 0 h 6906499"/>
              <a:gd name="connsiteX1" fmla="*/ 10717212 w 10717212"/>
              <a:gd name="connsiteY1" fmla="*/ 14400 h 6906499"/>
              <a:gd name="connsiteX2" fmla="*/ 10717212 w 10717212"/>
              <a:gd name="connsiteY2" fmla="*/ 6906499 h 6906499"/>
              <a:gd name="connsiteX3" fmla="*/ 0 w 10717212"/>
              <a:gd name="connsiteY3" fmla="*/ 6906499 h 6906499"/>
              <a:gd name="connsiteX4" fmla="*/ 2916000 w 10717212"/>
              <a:gd name="connsiteY4" fmla="*/ 0 h 6906499"/>
              <a:gd name="connsiteX0" fmla="*/ 2916000 w 10717212"/>
              <a:gd name="connsiteY0" fmla="*/ 0 h 6906499"/>
              <a:gd name="connsiteX1" fmla="*/ 10717212 w 10717212"/>
              <a:gd name="connsiteY1" fmla="*/ 14400 h 6906499"/>
              <a:gd name="connsiteX2" fmla="*/ 10717212 w 10717212"/>
              <a:gd name="connsiteY2" fmla="*/ 6906499 h 6906499"/>
              <a:gd name="connsiteX3" fmla="*/ 0 w 10717212"/>
              <a:gd name="connsiteY3" fmla="*/ 6906499 h 6906499"/>
              <a:gd name="connsiteX4" fmla="*/ 2916000 w 10717212"/>
              <a:gd name="connsiteY4" fmla="*/ 0 h 6906499"/>
              <a:gd name="connsiteX0" fmla="*/ 2836800 w 10638012"/>
              <a:gd name="connsiteY0" fmla="*/ 0 h 6920899"/>
              <a:gd name="connsiteX1" fmla="*/ 10638012 w 10638012"/>
              <a:gd name="connsiteY1" fmla="*/ 14400 h 6920899"/>
              <a:gd name="connsiteX2" fmla="*/ 10638012 w 10638012"/>
              <a:gd name="connsiteY2" fmla="*/ 6906499 h 6920899"/>
              <a:gd name="connsiteX3" fmla="*/ 0 w 10638012"/>
              <a:gd name="connsiteY3" fmla="*/ 6920899 h 6920899"/>
              <a:gd name="connsiteX4" fmla="*/ 2836800 w 10638012"/>
              <a:gd name="connsiteY4" fmla="*/ 0 h 6920899"/>
              <a:gd name="connsiteX0" fmla="*/ 3342842 w 11144054"/>
              <a:gd name="connsiteY0" fmla="*/ 0 h 6920899"/>
              <a:gd name="connsiteX1" fmla="*/ 11144054 w 11144054"/>
              <a:gd name="connsiteY1" fmla="*/ 14400 h 6920899"/>
              <a:gd name="connsiteX2" fmla="*/ 11144054 w 11144054"/>
              <a:gd name="connsiteY2" fmla="*/ 6906499 h 6920899"/>
              <a:gd name="connsiteX3" fmla="*/ 506042 w 11144054"/>
              <a:gd name="connsiteY3" fmla="*/ 6920899 h 6920899"/>
              <a:gd name="connsiteX4" fmla="*/ 3342842 w 11144054"/>
              <a:gd name="connsiteY4" fmla="*/ 0 h 6920899"/>
              <a:gd name="connsiteX0" fmla="*/ 3240936 w 11042148"/>
              <a:gd name="connsiteY0" fmla="*/ 0 h 6920899"/>
              <a:gd name="connsiteX1" fmla="*/ 11042148 w 11042148"/>
              <a:gd name="connsiteY1" fmla="*/ 14400 h 6920899"/>
              <a:gd name="connsiteX2" fmla="*/ 11042148 w 11042148"/>
              <a:gd name="connsiteY2" fmla="*/ 6906499 h 6920899"/>
              <a:gd name="connsiteX3" fmla="*/ 555336 w 11042148"/>
              <a:gd name="connsiteY3" fmla="*/ 6920899 h 6920899"/>
              <a:gd name="connsiteX4" fmla="*/ 3240936 w 11042148"/>
              <a:gd name="connsiteY4" fmla="*/ 0 h 6920899"/>
              <a:gd name="connsiteX0" fmla="*/ 3352763 w 11153975"/>
              <a:gd name="connsiteY0" fmla="*/ 0 h 6920899"/>
              <a:gd name="connsiteX1" fmla="*/ 11153975 w 11153975"/>
              <a:gd name="connsiteY1" fmla="*/ 14400 h 6920899"/>
              <a:gd name="connsiteX2" fmla="*/ 11153975 w 11153975"/>
              <a:gd name="connsiteY2" fmla="*/ 6906499 h 6920899"/>
              <a:gd name="connsiteX3" fmla="*/ 501563 w 11153975"/>
              <a:gd name="connsiteY3" fmla="*/ 6920899 h 6920899"/>
              <a:gd name="connsiteX4" fmla="*/ 3352763 w 11153975"/>
              <a:gd name="connsiteY4" fmla="*/ 0 h 6920899"/>
              <a:gd name="connsiteX0" fmla="*/ 3125117 w 10926329"/>
              <a:gd name="connsiteY0" fmla="*/ 0 h 6920899"/>
              <a:gd name="connsiteX1" fmla="*/ 10926329 w 10926329"/>
              <a:gd name="connsiteY1" fmla="*/ 14400 h 6920899"/>
              <a:gd name="connsiteX2" fmla="*/ 10926329 w 10926329"/>
              <a:gd name="connsiteY2" fmla="*/ 6906499 h 6920899"/>
              <a:gd name="connsiteX3" fmla="*/ 273917 w 10926329"/>
              <a:gd name="connsiteY3" fmla="*/ 6920899 h 6920899"/>
              <a:gd name="connsiteX4" fmla="*/ 3125117 w 10926329"/>
              <a:gd name="connsiteY4" fmla="*/ 0 h 6920899"/>
              <a:gd name="connsiteX0" fmla="*/ 2994320 w 10795532"/>
              <a:gd name="connsiteY0" fmla="*/ 0 h 6906499"/>
              <a:gd name="connsiteX1" fmla="*/ 10795532 w 10795532"/>
              <a:gd name="connsiteY1" fmla="*/ 14400 h 6906499"/>
              <a:gd name="connsiteX2" fmla="*/ 10795532 w 10795532"/>
              <a:gd name="connsiteY2" fmla="*/ 6906499 h 6906499"/>
              <a:gd name="connsiteX3" fmla="*/ 344720 w 10795532"/>
              <a:gd name="connsiteY3" fmla="*/ 6899299 h 6906499"/>
              <a:gd name="connsiteX4" fmla="*/ 2994320 w 10795532"/>
              <a:gd name="connsiteY4" fmla="*/ 0 h 6906499"/>
              <a:gd name="connsiteX0" fmla="*/ 3148767 w 10949979"/>
              <a:gd name="connsiteY0" fmla="*/ 0 h 6906499"/>
              <a:gd name="connsiteX1" fmla="*/ 10949979 w 10949979"/>
              <a:gd name="connsiteY1" fmla="*/ 14400 h 6906499"/>
              <a:gd name="connsiteX2" fmla="*/ 10949979 w 10949979"/>
              <a:gd name="connsiteY2" fmla="*/ 6906499 h 6906499"/>
              <a:gd name="connsiteX3" fmla="*/ 499167 w 10949979"/>
              <a:gd name="connsiteY3" fmla="*/ 6899299 h 6906499"/>
              <a:gd name="connsiteX4" fmla="*/ 3148767 w 10949979"/>
              <a:gd name="connsiteY4" fmla="*/ 0 h 6906499"/>
              <a:gd name="connsiteX0" fmla="*/ 2871831 w 10673043"/>
              <a:gd name="connsiteY0" fmla="*/ 0 h 6906499"/>
              <a:gd name="connsiteX1" fmla="*/ 10673043 w 10673043"/>
              <a:gd name="connsiteY1" fmla="*/ 14400 h 6906499"/>
              <a:gd name="connsiteX2" fmla="*/ 10673043 w 10673043"/>
              <a:gd name="connsiteY2" fmla="*/ 6906499 h 6906499"/>
              <a:gd name="connsiteX3" fmla="*/ 222231 w 10673043"/>
              <a:gd name="connsiteY3" fmla="*/ 6899299 h 6906499"/>
              <a:gd name="connsiteX4" fmla="*/ 2871831 w 10673043"/>
              <a:gd name="connsiteY4" fmla="*/ 0 h 6906499"/>
              <a:gd name="connsiteX0" fmla="*/ 3036754 w 10837966"/>
              <a:gd name="connsiteY0" fmla="*/ 0 h 6906499"/>
              <a:gd name="connsiteX1" fmla="*/ 10837966 w 10837966"/>
              <a:gd name="connsiteY1" fmla="*/ 14400 h 6906499"/>
              <a:gd name="connsiteX2" fmla="*/ 10837966 w 10837966"/>
              <a:gd name="connsiteY2" fmla="*/ 6906499 h 6906499"/>
              <a:gd name="connsiteX3" fmla="*/ 192754 w 10837966"/>
              <a:gd name="connsiteY3" fmla="*/ 6899299 h 6906499"/>
              <a:gd name="connsiteX4" fmla="*/ 3036754 w 10837966"/>
              <a:gd name="connsiteY4" fmla="*/ 0 h 6906499"/>
              <a:gd name="connsiteX0" fmla="*/ 2958420 w 10759632"/>
              <a:gd name="connsiteY0" fmla="*/ 0 h 6906499"/>
              <a:gd name="connsiteX1" fmla="*/ 10759632 w 10759632"/>
              <a:gd name="connsiteY1" fmla="*/ 14400 h 6906499"/>
              <a:gd name="connsiteX2" fmla="*/ 10759632 w 10759632"/>
              <a:gd name="connsiteY2" fmla="*/ 6906499 h 6906499"/>
              <a:gd name="connsiteX3" fmla="*/ 114420 w 10759632"/>
              <a:gd name="connsiteY3" fmla="*/ 6899299 h 6906499"/>
              <a:gd name="connsiteX4" fmla="*/ 2958420 w 10759632"/>
              <a:gd name="connsiteY4" fmla="*/ 0 h 6906499"/>
              <a:gd name="connsiteX0" fmla="*/ 2977596 w 10757208"/>
              <a:gd name="connsiteY0" fmla="*/ 0 h 6906499"/>
              <a:gd name="connsiteX1" fmla="*/ 10757208 w 10757208"/>
              <a:gd name="connsiteY1" fmla="*/ 14400 h 6906499"/>
              <a:gd name="connsiteX2" fmla="*/ 10757208 w 10757208"/>
              <a:gd name="connsiteY2" fmla="*/ 6906499 h 6906499"/>
              <a:gd name="connsiteX3" fmla="*/ 111996 w 10757208"/>
              <a:gd name="connsiteY3" fmla="*/ 6899299 h 6906499"/>
              <a:gd name="connsiteX4" fmla="*/ 2977596 w 10757208"/>
              <a:gd name="connsiteY4" fmla="*/ 0 h 6906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208" h="6906499">
                <a:moveTo>
                  <a:pt x="2977596" y="0"/>
                </a:moveTo>
                <a:lnTo>
                  <a:pt x="10757208" y="14400"/>
                </a:lnTo>
                <a:lnTo>
                  <a:pt x="10757208" y="6906499"/>
                </a:lnTo>
                <a:lnTo>
                  <a:pt x="111996" y="6899299"/>
                </a:lnTo>
                <a:cubicBezTo>
                  <a:pt x="-219204" y="5410733"/>
                  <a:pt x="32796" y="2410166"/>
                  <a:pt x="2977596" y="0"/>
                </a:cubicBezTo>
                <a:close/>
              </a:path>
            </a:pathLst>
          </a:custGeom>
        </p:spPr>
        <p:txBody>
          <a:bodyPr/>
          <a:lstStyle>
            <a:lvl1pPr marL="0" indent="0">
              <a:buNone/>
              <a:defRPr b="0" i="0">
                <a:solidFill>
                  <a:schemeClr val="bg1"/>
                </a:solidFill>
                <a:latin typeface="Nunito"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picture or video</a:t>
            </a:r>
          </a:p>
          <a:p>
            <a:pPr lvl="0"/>
            <a:endParaRPr lang="en-US"/>
          </a:p>
        </p:txBody>
      </p:sp>
      <p:sp>
        <p:nvSpPr>
          <p:cNvPr id="3" name="Text Placeholder 50">
            <a:extLst>
              <a:ext uri="{FF2B5EF4-FFF2-40B4-BE49-F238E27FC236}">
                <a16:creationId xmlns:a16="http://schemas.microsoft.com/office/drawing/2014/main" id="{CD50E093-585B-EB84-4AF6-C9A452D0CAD9}"/>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Tree>
    <p:extLst>
      <p:ext uri="{BB962C8B-B14F-4D97-AF65-F5344CB8AC3E}">
        <p14:creationId xmlns:p14="http://schemas.microsoft.com/office/powerpoint/2010/main" val="1532589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2">
            <a:extLst>
              <a:ext uri="{FF2B5EF4-FFF2-40B4-BE49-F238E27FC236}">
                <a16:creationId xmlns:a16="http://schemas.microsoft.com/office/drawing/2014/main" id="{60A08784-83DE-20C1-D3AA-22ED6BFA98F7}"/>
              </a:ext>
            </a:extLst>
          </p:cNvPr>
          <p:cNvSpPr>
            <a:spLocks noGrp="1"/>
          </p:cNvSpPr>
          <p:nvPr>
            <p:ph type="body" sz="quarter" idx="12" hasCustomPrompt="1"/>
          </p:nvPr>
        </p:nvSpPr>
        <p:spPr>
          <a:xfrm>
            <a:off x="561882" y="3613990"/>
            <a:ext cx="2770187" cy="395288"/>
          </a:xfrm>
          <a:prstGeom prst="rect">
            <a:avLst/>
          </a:prstGeom>
        </p:spPr>
        <p:txBody>
          <a:bodyPr/>
          <a:lstStyle>
            <a:lvl1pPr marL="0" indent="0">
              <a:buNone/>
              <a:defRPr sz="1800" b="0" i="0">
                <a:solidFill>
                  <a:schemeClr val="bg1"/>
                </a:solidFill>
                <a:latin typeface="Nunito" pitchFamily="2" charset="77"/>
              </a:defRPr>
            </a:lvl1pPr>
          </a:lstStyle>
          <a:p>
            <a:pPr lvl="0"/>
            <a:r>
              <a:rPr lang="en-GB"/>
              <a:t>Date to go here</a:t>
            </a:r>
            <a:endParaRPr lang="en-US"/>
          </a:p>
        </p:txBody>
      </p:sp>
      <p:sp>
        <p:nvSpPr>
          <p:cNvPr id="5" name="Picture Placeholder 5">
            <a:extLst>
              <a:ext uri="{FF2B5EF4-FFF2-40B4-BE49-F238E27FC236}">
                <a16:creationId xmlns:a16="http://schemas.microsoft.com/office/drawing/2014/main" id="{F613989A-6D97-FF29-D4DC-C54971387876}"/>
              </a:ext>
            </a:extLst>
          </p:cNvPr>
          <p:cNvSpPr>
            <a:spLocks noGrp="1"/>
          </p:cNvSpPr>
          <p:nvPr>
            <p:ph type="pic" sz="quarter" idx="10"/>
          </p:nvPr>
        </p:nvSpPr>
        <p:spPr>
          <a:xfrm>
            <a:off x="5250879" y="-841"/>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solidFill>
                  <a:schemeClr val="bg1"/>
                </a:solidFill>
                <a:latin typeface="Nunito" pitchFamily="2" charset="77"/>
              </a:defRPr>
            </a:lvl1pPr>
          </a:lstStyle>
          <a:p>
            <a:r>
              <a:rPr lang="en-US"/>
              <a:t>Click icon to add picture</a:t>
            </a:r>
          </a:p>
        </p:txBody>
      </p:sp>
      <p:sp>
        <p:nvSpPr>
          <p:cNvPr id="7" name="Title 1">
            <a:extLst>
              <a:ext uri="{FF2B5EF4-FFF2-40B4-BE49-F238E27FC236}">
                <a16:creationId xmlns:a16="http://schemas.microsoft.com/office/drawing/2014/main" id="{2358F822-BDD3-3E01-00D8-83766E02179C}"/>
              </a:ext>
            </a:extLst>
          </p:cNvPr>
          <p:cNvSpPr>
            <a:spLocks noGrp="1"/>
          </p:cNvSpPr>
          <p:nvPr>
            <p:ph type="title" hasCustomPrompt="1"/>
          </p:nvPr>
        </p:nvSpPr>
        <p:spPr>
          <a:xfrm>
            <a:off x="534338" y="646913"/>
            <a:ext cx="4891102" cy="1979070"/>
          </a:xfrm>
          <a:prstGeom prst="rect">
            <a:avLst/>
          </a:prstGeom>
        </p:spPr>
        <p:txBody>
          <a:bodyPr/>
          <a:lstStyle>
            <a:lvl1pPr>
              <a:defRPr sz="6000" b="1" i="0">
                <a:solidFill>
                  <a:schemeClr val="bg1"/>
                </a:solidFill>
                <a:latin typeface="Nunito ExtraBold" pitchFamily="2" charset="77"/>
              </a:defRPr>
            </a:lvl1pPr>
          </a:lstStyle>
          <a:p>
            <a:r>
              <a:rPr lang="en-GB"/>
              <a:t>Presentation title to go here like this</a:t>
            </a:r>
            <a:endParaRPr lang="en-US"/>
          </a:p>
        </p:txBody>
      </p:sp>
      <p:sp>
        <p:nvSpPr>
          <p:cNvPr id="9" name="Text Placeholder 50">
            <a:extLst>
              <a:ext uri="{FF2B5EF4-FFF2-40B4-BE49-F238E27FC236}">
                <a16:creationId xmlns:a16="http://schemas.microsoft.com/office/drawing/2014/main" id="{6E09C000-F0AF-7624-26CD-673074862662}"/>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3" name="TextBox 2">
            <a:extLst>
              <a:ext uri="{FF2B5EF4-FFF2-40B4-BE49-F238E27FC236}">
                <a16:creationId xmlns:a16="http://schemas.microsoft.com/office/drawing/2014/main" id="{7B013D37-AB49-8A6F-1C29-8DEF9342A51E}"/>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02454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ngle curved image to the left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5" name="Content Placeholder 2">
            <a:extLst>
              <a:ext uri="{FF2B5EF4-FFF2-40B4-BE49-F238E27FC236}">
                <a16:creationId xmlns:a16="http://schemas.microsoft.com/office/drawing/2014/main" id="{BF5325A3-A4C3-5B6E-2E53-CC6C7631BE63}"/>
              </a:ext>
            </a:extLst>
          </p:cNvPr>
          <p:cNvSpPr>
            <a:spLocks noGrp="1"/>
          </p:cNvSpPr>
          <p:nvPr>
            <p:ph sz="quarter" idx="16" hasCustomPrompt="1"/>
          </p:nvPr>
        </p:nvSpPr>
        <p:spPr>
          <a:xfrm>
            <a:off x="-21600" y="-37363"/>
            <a:ext cx="10879150" cy="6925526"/>
          </a:xfrm>
          <a:custGeom>
            <a:avLst/>
            <a:gdLst>
              <a:gd name="connsiteX0" fmla="*/ 0 w 10847388"/>
              <a:gd name="connsiteY0" fmla="*/ 0 h 6918326"/>
              <a:gd name="connsiteX1" fmla="*/ 10847388 w 10847388"/>
              <a:gd name="connsiteY1" fmla="*/ 0 h 6918326"/>
              <a:gd name="connsiteX2" fmla="*/ 10847388 w 10847388"/>
              <a:gd name="connsiteY2" fmla="*/ 6918326 h 6918326"/>
              <a:gd name="connsiteX3" fmla="*/ 0 w 10847388"/>
              <a:gd name="connsiteY3" fmla="*/ 6918326 h 6918326"/>
              <a:gd name="connsiteX4" fmla="*/ 0 w 10847388"/>
              <a:gd name="connsiteY4" fmla="*/ 0 h 6918326"/>
              <a:gd name="connsiteX0" fmla="*/ 0 w 10847388"/>
              <a:gd name="connsiteY0" fmla="*/ 7200 h 6925526"/>
              <a:gd name="connsiteX1" fmla="*/ 7607388 w 10847388"/>
              <a:gd name="connsiteY1" fmla="*/ 0 h 6925526"/>
              <a:gd name="connsiteX2" fmla="*/ 10847388 w 10847388"/>
              <a:gd name="connsiteY2" fmla="*/ 6925526 h 6925526"/>
              <a:gd name="connsiteX3" fmla="*/ 0 w 10847388"/>
              <a:gd name="connsiteY3" fmla="*/ 6925526 h 6925526"/>
              <a:gd name="connsiteX4" fmla="*/ 0 w 10847388"/>
              <a:gd name="connsiteY4" fmla="*/ 7200 h 6925526"/>
              <a:gd name="connsiteX0" fmla="*/ 0 w 10847388"/>
              <a:gd name="connsiteY0" fmla="*/ 7200 h 6925526"/>
              <a:gd name="connsiteX1" fmla="*/ 7607388 w 10847388"/>
              <a:gd name="connsiteY1" fmla="*/ 0 h 6925526"/>
              <a:gd name="connsiteX2" fmla="*/ 10847388 w 10847388"/>
              <a:gd name="connsiteY2" fmla="*/ 6925526 h 6925526"/>
              <a:gd name="connsiteX3" fmla="*/ 0 w 10847388"/>
              <a:gd name="connsiteY3" fmla="*/ 6925526 h 6925526"/>
              <a:gd name="connsiteX4" fmla="*/ 0 w 10847388"/>
              <a:gd name="connsiteY4" fmla="*/ 7200 h 6925526"/>
              <a:gd name="connsiteX0" fmla="*/ 0 w 10865195"/>
              <a:gd name="connsiteY0" fmla="*/ 7200 h 6925526"/>
              <a:gd name="connsiteX1" fmla="*/ 7607388 w 10865195"/>
              <a:gd name="connsiteY1" fmla="*/ 0 h 6925526"/>
              <a:gd name="connsiteX2" fmla="*/ 10847388 w 10865195"/>
              <a:gd name="connsiteY2" fmla="*/ 6925526 h 6925526"/>
              <a:gd name="connsiteX3" fmla="*/ 0 w 10865195"/>
              <a:gd name="connsiteY3" fmla="*/ 6925526 h 6925526"/>
              <a:gd name="connsiteX4" fmla="*/ 0 w 10865195"/>
              <a:gd name="connsiteY4" fmla="*/ 7200 h 6925526"/>
              <a:gd name="connsiteX0" fmla="*/ 0 w 10861274"/>
              <a:gd name="connsiteY0" fmla="*/ 7200 h 6925526"/>
              <a:gd name="connsiteX1" fmla="*/ 7607388 w 10861274"/>
              <a:gd name="connsiteY1" fmla="*/ 0 h 6925526"/>
              <a:gd name="connsiteX2" fmla="*/ 10847388 w 10861274"/>
              <a:gd name="connsiteY2" fmla="*/ 6925526 h 6925526"/>
              <a:gd name="connsiteX3" fmla="*/ 0 w 10861274"/>
              <a:gd name="connsiteY3" fmla="*/ 6925526 h 6925526"/>
              <a:gd name="connsiteX4" fmla="*/ 0 w 10861274"/>
              <a:gd name="connsiteY4" fmla="*/ 7200 h 6925526"/>
              <a:gd name="connsiteX0" fmla="*/ 0 w 10937269"/>
              <a:gd name="connsiteY0" fmla="*/ 7200 h 6925526"/>
              <a:gd name="connsiteX1" fmla="*/ 7607388 w 10937269"/>
              <a:gd name="connsiteY1" fmla="*/ 0 h 6925526"/>
              <a:gd name="connsiteX2" fmla="*/ 10847388 w 10937269"/>
              <a:gd name="connsiteY2" fmla="*/ 6925526 h 6925526"/>
              <a:gd name="connsiteX3" fmla="*/ 0 w 10937269"/>
              <a:gd name="connsiteY3" fmla="*/ 6925526 h 6925526"/>
              <a:gd name="connsiteX4" fmla="*/ 0 w 10937269"/>
              <a:gd name="connsiteY4" fmla="*/ 7200 h 6925526"/>
              <a:gd name="connsiteX0" fmla="*/ 0 w 10879150"/>
              <a:gd name="connsiteY0" fmla="*/ 7200 h 6925526"/>
              <a:gd name="connsiteX1" fmla="*/ 7607388 w 10879150"/>
              <a:gd name="connsiteY1" fmla="*/ 0 h 6925526"/>
              <a:gd name="connsiteX2" fmla="*/ 10847388 w 10879150"/>
              <a:gd name="connsiteY2" fmla="*/ 6925526 h 6925526"/>
              <a:gd name="connsiteX3" fmla="*/ 0 w 10879150"/>
              <a:gd name="connsiteY3" fmla="*/ 6925526 h 6925526"/>
              <a:gd name="connsiteX4" fmla="*/ 0 w 10879150"/>
              <a:gd name="connsiteY4" fmla="*/ 7200 h 6925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9150" h="6925526">
                <a:moveTo>
                  <a:pt x="0" y="7200"/>
                </a:moveTo>
                <a:lnTo>
                  <a:pt x="7607388" y="0"/>
                </a:lnTo>
                <a:cubicBezTo>
                  <a:pt x="11329788" y="3078909"/>
                  <a:pt x="10876188" y="5819417"/>
                  <a:pt x="10847388" y="6925526"/>
                </a:cubicBezTo>
                <a:lnTo>
                  <a:pt x="0" y="6925526"/>
                </a:lnTo>
                <a:lnTo>
                  <a:pt x="0" y="7200"/>
                </a:lnTo>
                <a:close/>
              </a:path>
            </a:pathLst>
          </a:custGeom>
        </p:spPr>
        <p:txBody>
          <a:bodyPr/>
          <a:lstStyle>
            <a:lvl1pPr marL="0" indent="0">
              <a:buNone/>
              <a:defRPr b="0" i="0">
                <a:solidFill>
                  <a:srgbClr val="122334"/>
                </a:solidFill>
                <a:latin typeface="Nunito"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picture or video</a:t>
            </a:r>
          </a:p>
          <a:p>
            <a:pPr lvl="0"/>
            <a:endParaRPr lang="en-US"/>
          </a:p>
        </p:txBody>
      </p:sp>
      <p:sp>
        <p:nvSpPr>
          <p:cNvPr id="10" name="Text Placeholder 50">
            <a:extLst>
              <a:ext uri="{FF2B5EF4-FFF2-40B4-BE49-F238E27FC236}">
                <a16:creationId xmlns:a16="http://schemas.microsoft.com/office/drawing/2014/main" id="{175E7042-40E8-5209-55B2-C0450E288F7D}"/>
              </a:ext>
            </a:extLst>
          </p:cNvPr>
          <p:cNvSpPr>
            <a:spLocks noGrp="1"/>
          </p:cNvSpPr>
          <p:nvPr>
            <p:ph type="body" sz="quarter" idx="15" hasCustomPrompt="1"/>
          </p:nvPr>
        </p:nvSpPr>
        <p:spPr>
          <a:xfrm>
            <a:off x="570579"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Tree>
    <p:extLst>
      <p:ext uri="{BB962C8B-B14F-4D97-AF65-F5344CB8AC3E}">
        <p14:creationId xmlns:p14="http://schemas.microsoft.com/office/powerpoint/2010/main" val="214292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ngle curved image to the left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3" name="Content Placeholder 2">
            <a:extLst>
              <a:ext uri="{FF2B5EF4-FFF2-40B4-BE49-F238E27FC236}">
                <a16:creationId xmlns:a16="http://schemas.microsoft.com/office/drawing/2014/main" id="{E81C8266-F06A-ECB4-9DE5-1147B77D7418}"/>
              </a:ext>
            </a:extLst>
          </p:cNvPr>
          <p:cNvSpPr>
            <a:spLocks noGrp="1"/>
          </p:cNvSpPr>
          <p:nvPr>
            <p:ph sz="quarter" idx="16" hasCustomPrompt="1"/>
          </p:nvPr>
        </p:nvSpPr>
        <p:spPr>
          <a:xfrm>
            <a:off x="-21600" y="-37363"/>
            <a:ext cx="10879150" cy="6925526"/>
          </a:xfrm>
          <a:custGeom>
            <a:avLst/>
            <a:gdLst>
              <a:gd name="connsiteX0" fmla="*/ 0 w 10847388"/>
              <a:gd name="connsiteY0" fmla="*/ 0 h 6918326"/>
              <a:gd name="connsiteX1" fmla="*/ 10847388 w 10847388"/>
              <a:gd name="connsiteY1" fmla="*/ 0 h 6918326"/>
              <a:gd name="connsiteX2" fmla="*/ 10847388 w 10847388"/>
              <a:gd name="connsiteY2" fmla="*/ 6918326 h 6918326"/>
              <a:gd name="connsiteX3" fmla="*/ 0 w 10847388"/>
              <a:gd name="connsiteY3" fmla="*/ 6918326 h 6918326"/>
              <a:gd name="connsiteX4" fmla="*/ 0 w 10847388"/>
              <a:gd name="connsiteY4" fmla="*/ 0 h 6918326"/>
              <a:gd name="connsiteX0" fmla="*/ 0 w 10847388"/>
              <a:gd name="connsiteY0" fmla="*/ 7200 h 6925526"/>
              <a:gd name="connsiteX1" fmla="*/ 7607388 w 10847388"/>
              <a:gd name="connsiteY1" fmla="*/ 0 h 6925526"/>
              <a:gd name="connsiteX2" fmla="*/ 10847388 w 10847388"/>
              <a:gd name="connsiteY2" fmla="*/ 6925526 h 6925526"/>
              <a:gd name="connsiteX3" fmla="*/ 0 w 10847388"/>
              <a:gd name="connsiteY3" fmla="*/ 6925526 h 6925526"/>
              <a:gd name="connsiteX4" fmla="*/ 0 w 10847388"/>
              <a:gd name="connsiteY4" fmla="*/ 7200 h 6925526"/>
              <a:gd name="connsiteX0" fmla="*/ 0 w 10847388"/>
              <a:gd name="connsiteY0" fmla="*/ 7200 h 6925526"/>
              <a:gd name="connsiteX1" fmla="*/ 7607388 w 10847388"/>
              <a:gd name="connsiteY1" fmla="*/ 0 h 6925526"/>
              <a:gd name="connsiteX2" fmla="*/ 10847388 w 10847388"/>
              <a:gd name="connsiteY2" fmla="*/ 6925526 h 6925526"/>
              <a:gd name="connsiteX3" fmla="*/ 0 w 10847388"/>
              <a:gd name="connsiteY3" fmla="*/ 6925526 h 6925526"/>
              <a:gd name="connsiteX4" fmla="*/ 0 w 10847388"/>
              <a:gd name="connsiteY4" fmla="*/ 7200 h 6925526"/>
              <a:gd name="connsiteX0" fmla="*/ 0 w 10865195"/>
              <a:gd name="connsiteY0" fmla="*/ 7200 h 6925526"/>
              <a:gd name="connsiteX1" fmla="*/ 7607388 w 10865195"/>
              <a:gd name="connsiteY1" fmla="*/ 0 h 6925526"/>
              <a:gd name="connsiteX2" fmla="*/ 10847388 w 10865195"/>
              <a:gd name="connsiteY2" fmla="*/ 6925526 h 6925526"/>
              <a:gd name="connsiteX3" fmla="*/ 0 w 10865195"/>
              <a:gd name="connsiteY3" fmla="*/ 6925526 h 6925526"/>
              <a:gd name="connsiteX4" fmla="*/ 0 w 10865195"/>
              <a:gd name="connsiteY4" fmla="*/ 7200 h 6925526"/>
              <a:gd name="connsiteX0" fmla="*/ 0 w 10861274"/>
              <a:gd name="connsiteY0" fmla="*/ 7200 h 6925526"/>
              <a:gd name="connsiteX1" fmla="*/ 7607388 w 10861274"/>
              <a:gd name="connsiteY1" fmla="*/ 0 h 6925526"/>
              <a:gd name="connsiteX2" fmla="*/ 10847388 w 10861274"/>
              <a:gd name="connsiteY2" fmla="*/ 6925526 h 6925526"/>
              <a:gd name="connsiteX3" fmla="*/ 0 w 10861274"/>
              <a:gd name="connsiteY3" fmla="*/ 6925526 h 6925526"/>
              <a:gd name="connsiteX4" fmla="*/ 0 w 10861274"/>
              <a:gd name="connsiteY4" fmla="*/ 7200 h 6925526"/>
              <a:gd name="connsiteX0" fmla="*/ 0 w 10937269"/>
              <a:gd name="connsiteY0" fmla="*/ 7200 h 6925526"/>
              <a:gd name="connsiteX1" fmla="*/ 7607388 w 10937269"/>
              <a:gd name="connsiteY1" fmla="*/ 0 h 6925526"/>
              <a:gd name="connsiteX2" fmla="*/ 10847388 w 10937269"/>
              <a:gd name="connsiteY2" fmla="*/ 6925526 h 6925526"/>
              <a:gd name="connsiteX3" fmla="*/ 0 w 10937269"/>
              <a:gd name="connsiteY3" fmla="*/ 6925526 h 6925526"/>
              <a:gd name="connsiteX4" fmla="*/ 0 w 10937269"/>
              <a:gd name="connsiteY4" fmla="*/ 7200 h 6925526"/>
              <a:gd name="connsiteX0" fmla="*/ 0 w 10879150"/>
              <a:gd name="connsiteY0" fmla="*/ 7200 h 6925526"/>
              <a:gd name="connsiteX1" fmla="*/ 7607388 w 10879150"/>
              <a:gd name="connsiteY1" fmla="*/ 0 h 6925526"/>
              <a:gd name="connsiteX2" fmla="*/ 10847388 w 10879150"/>
              <a:gd name="connsiteY2" fmla="*/ 6925526 h 6925526"/>
              <a:gd name="connsiteX3" fmla="*/ 0 w 10879150"/>
              <a:gd name="connsiteY3" fmla="*/ 6925526 h 6925526"/>
              <a:gd name="connsiteX4" fmla="*/ 0 w 10879150"/>
              <a:gd name="connsiteY4" fmla="*/ 7200 h 6925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9150" h="6925526">
                <a:moveTo>
                  <a:pt x="0" y="7200"/>
                </a:moveTo>
                <a:lnTo>
                  <a:pt x="7607388" y="0"/>
                </a:lnTo>
                <a:cubicBezTo>
                  <a:pt x="11329788" y="3078909"/>
                  <a:pt x="10876188" y="5819417"/>
                  <a:pt x="10847388" y="6925526"/>
                </a:cubicBezTo>
                <a:lnTo>
                  <a:pt x="0" y="6925526"/>
                </a:lnTo>
                <a:lnTo>
                  <a:pt x="0" y="7200"/>
                </a:lnTo>
                <a:close/>
              </a:path>
            </a:pathLst>
          </a:custGeom>
        </p:spPr>
        <p:txBody>
          <a:bodyPr/>
          <a:lstStyle>
            <a:lvl1pPr marL="0" indent="0">
              <a:buNone/>
              <a:defRPr b="0" i="0">
                <a:solidFill>
                  <a:schemeClr val="bg1"/>
                </a:solidFill>
                <a:latin typeface="Nunito"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picture or video</a:t>
            </a:r>
          </a:p>
          <a:p>
            <a:pPr lvl="0"/>
            <a:endParaRPr lang="en-US"/>
          </a:p>
        </p:txBody>
      </p:sp>
      <p:sp>
        <p:nvSpPr>
          <p:cNvPr id="2" name="Text Placeholder 50">
            <a:extLst>
              <a:ext uri="{FF2B5EF4-FFF2-40B4-BE49-F238E27FC236}">
                <a16:creationId xmlns:a16="http://schemas.microsoft.com/office/drawing/2014/main" id="{D62C6D84-1675-EA4D-1DF8-DA7DDBE173DA}"/>
              </a:ext>
            </a:extLst>
          </p:cNvPr>
          <p:cNvSpPr>
            <a:spLocks noGrp="1"/>
          </p:cNvSpPr>
          <p:nvPr>
            <p:ph type="body" sz="quarter" idx="15" hasCustomPrompt="1"/>
          </p:nvPr>
        </p:nvSpPr>
        <p:spPr>
          <a:xfrm>
            <a:off x="570579"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Tree>
    <p:extLst>
      <p:ext uri="{BB962C8B-B14F-4D97-AF65-F5344CB8AC3E}">
        <p14:creationId xmlns:p14="http://schemas.microsoft.com/office/powerpoint/2010/main" val="16843823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nd chart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rgbClr val="122334"/>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3" name="Chart Placeholder 4">
            <a:extLst>
              <a:ext uri="{FF2B5EF4-FFF2-40B4-BE49-F238E27FC236}">
                <a16:creationId xmlns:a16="http://schemas.microsoft.com/office/drawing/2014/main" id="{5FE921D5-9170-F9A1-4A17-EE2F0F077A4E}"/>
              </a:ext>
            </a:extLst>
          </p:cNvPr>
          <p:cNvSpPr>
            <a:spLocks noGrp="1"/>
          </p:cNvSpPr>
          <p:nvPr>
            <p:ph type="chart" sz="quarter" idx="13"/>
          </p:nvPr>
        </p:nvSpPr>
        <p:spPr>
          <a:xfrm>
            <a:off x="4991100" y="742950"/>
            <a:ext cx="6472238" cy="4729163"/>
          </a:xfrm>
          <a:prstGeom prst="rect">
            <a:avLst/>
          </a:prstGeom>
        </p:spPr>
        <p:txBody>
          <a:bodyPr/>
          <a:lstStyle>
            <a:lvl1pPr>
              <a:defRPr b="0" i="0">
                <a:solidFill>
                  <a:srgbClr val="122334"/>
                </a:solidFill>
                <a:latin typeface="Nunito" pitchFamily="2" charset="77"/>
              </a:defRPr>
            </a:lvl1pPr>
          </a:lstStyle>
          <a:p>
            <a:r>
              <a:rPr lang="en-US"/>
              <a:t>Click icon to add chart</a:t>
            </a:r>
          </a:p>
        </p:txBody>
      </p:sp>
      <p:sp>
        <p:nvSpPr>
          <p:cNvPr id="2" name="TextBox 1">
            <a:extLst>
              <a:ext uri="{FF2B5EF4-FFF2-40B4-BE49-F238E27FC236}">
                <a16:creationId xmlns:a16="http://schemas.microsoft.com/office/drawing/2014/main" id="{1BAA3FF6-C881-59D4-24B0-816971FA980D}"/>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25432470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chart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chemeClr val="bg1"/>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7" name="Chart Placeholder 4">
            <a:extLst>
              <a:ext uri="{FF2B5EF4-FFF2-40B4-BE49-F238E27FC236}">
                <a16:creationId xmlns:a16="http://schemas.microsoft.com/office/drawing/2014/main" id="{F9BA3A27-1513-3CBB-7D8F-50B460EF6A23}"/>
              </a:ext>
            </a:extLst>
          </p:cNvPr>
          <p:cNvSpPr>
            <a:spLocks noGrp="1"/>
          </p:cNvSpPr>
          <p:nvPr>
            <p:ph type="chart" sz="quarter" idx="13"/>
          </p:nvPr>
        </p:nvSpPr>
        <p:spPr>
          <a:xfrm>
            <a:off x="4991100" y="742950"/>
            <a:ext cx="6472238" cy="4729163"/>
          </a:xfrm>
          <a:prstGeom prst="rect">
            <a:avLst/>
          </a:prstGeom>
        </p:spPr>
        <p:txBody>
          <a:bodyPr/>
          <a:lstStyle>
            <a:lvl1pPr>
              <a:defRPr b="0" i="0">
                <a:solidFill>
                  <a:schemeClr val="bg1"/>
                </a:solidFill>
                <a:latin typeface="Nunito" pitchFamily="2" charset="77"/>
              </a:defRPr>
            </a:lvl1pPr>
          </a:lstStyle>
          <a:p>
            <a:r>
              <a:rPr lang="en-US"/>
              <a:t>Click icon to add chart</a:t>
            </a:r>
          </a:p>
        </p:txBody>
      </p:sp>
      <p:sp>
        <p:nvSpPr>
          <p:cNvPr id="2" name="TextBox 1">
            <a:extLst>
              <a:ext uri="{FF2B5EF4-FFF2-40B4-BE49-F238E27FC236}">
                <a16:creationId xmlns:a16="http://schemas.microsoft.com/office/drawing/2014/main" id="{6F9F784A-75DB-4BEE-006C-7330DDF02AA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1917327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table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rgbClr val="122334"/>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rgbClr val="122334"/>
                </a:solidFill>
                <a:latin typeface="Nunito" pitchFamily="2" charset="77"/>
              </a:defRPr>
            </a:lvl1pPr>
          </a:lstStyle>
          <a:p>
            <a:pPr lvl="0"/>
            <a:r>
              <a:rPr lang="en-GB"/>
              <a:t>Text to go here</a:t>
            </a:r>
            <a:endParaRPr lang="en-US"/>
          </a:p>
        </p:txBody>
      </p:sp>
      <p:sp>
        <p:nvSpPr>
          <p:cNvPr id="3" name="Table Placeholder 3">
            <a:extLst>
              <a:ext uri="{FF2B5EF4-FFF2-40B4-BE49-F238E27FC236}">
                <a16:creationId xmlns:a16="http://schemas.microsoft.com/office/drawing/2014/main" id="{C3A8B15D-1B0D-8BF4-FC41-184E6DCD243D}"/>
              </a:ext>
            </a:extLst>
          </p:cNvPr>
          <p:cNvSpPr>
            <a:spLocks noGrp="1"/>
          </p:cNvSpPr>
          <p:nvPr>
            <p:ph type="tbl" sz="quarter" idx="14"/>
          </p:nvPr>
        </p:nvSpPr>
        <p:spPr>
          <a:xfrm>
            <a:off x="4991100" y="742950"/>
            <a:ext cx="6478588" cy="4729163"/>
          </a:xfrm>
          <a:prstGeom prst="rect">
            <a:avLst/>
          </a:prstGeom>
        </p:spPr>
        <p:txBody>
          <a:bodyPr/>
          <a:lstStyle>
            <a:lvl1pPr>
              <a:defRPr b="0" i="0">
                <a:solidFill>
                  <a:srgbClr val="122334"/>
                </a:solidFill>
                <a:latin typeface="Nunito" pitchFamily="2" charset="77"/>
              </a:defRPr>
            </a:lvl1pPr>
          </a:lstStyle>
          <a:p>
            <a:r>
              <a:rPr lang="en-US"/>
              <a:t>Click icon to add table</a:t>
            </a:r>
          </a:p>
        </p:txBody>
      </p:sp>
      <p:sp>
        <p:nvSpPr>
          <p:cNvPr id="2" name="TextBox 1">
            <a:extLst>
              <a:ext uri="{FF2B5EF4-FFF2-40B4-BE49-F238E27FC236}">
                <a16:creationId xmlns:a16="http://schemas.microsoft.com/office/drawing/2014/main" id="{16E00610-BCB8-C684-5292-617E5DD5FB46}"/>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799420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tabl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6" name="Text Placeholder 5">
            <a:extLst>
              <a:ext uri="{FF2B5EF4-FFF2-40B4-BE49-F238E27FC236}">
                <a16:creationId xmlns:a16="http://schemas.microsoft.com/office/drawing/2014/main" id="{4D4A863B-5BEE-4B1B-3F15-1C94D8E52966}"/>
              </a:ext>
            </a:extLst>
          </p:cNvPr>
          <p:cNvSpPr>
            <a:spLocks noGrp="1"/>
          </p:cNvSpPr>
          <p:nvPr>
            <p:ph type="body" sz="quarter" idx="10" hasCustomPrompt="1"/>
          </p:nvPr>
        </p:nvSpPr>
        <p:spPr>
          <a:xfrm>
            <a:off x="605117" y="1963737"/>
            <a:ext cx="3405077" cy="1666883"/>
          </a:xfrm>
          <a:prstGeom prst="rect">
            <a:avLst/>
          </a:prstGeom>
        </p:spPr>
        <p:txBody>
          <a:bodyPr/>
          <a:lstStyle>
            <a:lvl1pPr marL="0" indent="0">
              <a:buNone/>
              <a:defRPr b="1" i="0">
                <a:solidFill>
                  <a:schemeClr val="bg1"/>
                </a:solidFill>
                <a:latin typeface="Nunito ExtraBold" pitchFamily="2" charset="77"/>
              </a:defRPr>
            </a:lvl1pPr>
          </a:lstStyle>
          <a:p>
            <a:pPr lvl="0"/>
            <a:r>
              <a:rPr lang="en-GB"/>
              <a:t>Text to go here</a:t>
            </a:r>
            <a:endParaRPr lang="en-US"/>
          </a:p>
        </p:txBody>
      </p:sp>
      <p:sp>
        <p:nvSpPr>
          <p:cNvPr id="8" name="Text Placeholder 7">
            <a:extLst>
              <a:ext uri="{FF2B5EF4-FFF2-40B4-BE49-F238E27FC236}">
                <a16:creationId xmlns:a16="http://schemas.microsoft.com/office/drawing/2014/main" id="{D3316345-3886-7508-52CA-9C4D66739146}"/>
              </a:ext>
            </a:extLst>
          </p:cNvPr>
          <p:cNvSpPr>
            <a:spLocks noGrp="1"/>
          </p:cNvSpPr>
          <p:nvPr>
            <p:ph type="body" sz="quarter" idx="11" hasCustomPrompt="1"/>
          </p:nvPr>
        </p:nvSpPr>
        <p:spPr>
          <a:xfrm>
            <a:off x="598707" y="3959106"/>
            <a:ext cx="3405075" cy="1055254"/>
          </a:xfrm>
          <a:prstGeom prst="rect">
            <a:avLst/>
          </a:prstGeom>
        </p:spPr>
        <p:txBody>
          <a:bodyPr/>
          <a:lstStyle>
            <a:lvl1pPr marL="0" indent="0">
              <a:buNone/>
              <a:defRPr sz="1600" b="0" i="0">
                <a:solidFill>
                  <a:schemeClr val="bg1"/>
                </a:solidFill>
                <a:latin typeface="Nunito" pitchFamily="2" charset="77"/>
              </a:defRPr>
            </a:lvl1pPr>
          </a:lstStyle>
          <a:p>
            <a:pPr lvl="0"/>
            <a:r>
              <a:rPr lang="en-GB"/>
              <a:t>Text to go here</a:t>
            </a:r>
            <a:endParaRPr lang="en-US"/>
          </a:p>
        </p:txBody>
      </p:sp>
      <p:sp>
        <p:nvSpPr>
          <p:cNvPr id="5" name="Table Placeholder 3">
            <a:extLst>
              <a:ext uri="{FF2B5EF4-FFF2-40B4-BE49-F238E27FC236}">
                <a16:creationId xmlns:a16="http://schemas.microsoft.com/office/drawing/2014/main" id="{6E844A31-9960-9187-BFB9-A94DAE2F46E5}"/>
              </a:ext>
            </a:extLst>
          </p:cNvPr>
          <p:cNvSpPr>
            <a:spLocks noGrp="1"/>
          </p:cNvSpPr>
          <p:nvPr>
            <p:ph type="tbl" sz="quarter" idx="14"/>
          </p:nvPr>
        </p:nvSpPr>
        <p:spPr>
          <a:xfrm>
            <a:off x="4991100" y="742950"/>
            <a:ext cx="6478588" cy="4729163"/>
          </a:xfrm>
          <a:prstGeom prst="rect">
            <a:avLst/>
          </a:prstGeom>
        </p:spPr>
        <p:txBody>
          <a:bodyPr/>
          <a:lstStyle>
            <a:lvl1pPr>
              <a:defRPr b="0" i="0">
                <a:solidFill>
                  <a:schemeClr val="bg1"/>
                </a:solidFill>
                <a:latin typeface="Nunito" pitchFamily="2" charset="77"/>
              </a:defRPr>
            </a:lvl1pPr>
          </a:lstStyle>
          <a:p>
            <a:r>
              <a:rPr lang="en-US"/>
              <a:t>Click icon to add table</a:t>
            </a:r>
          </a:p>
        </p:txBody>
      </p:sp>
      <p:sp>
        <p:nvSpPr>
          <p:cNvPr id="2" name="TextBox 1">
            <a:extLst>
              <a:ext uri="{FF2B5EF4-FFF2-40B4-BE49-F238E27FC236}">
                <a16:creationId xmlns:a16="http://schemas.microsoft.com/office/drawing/2014/main" id="{25A49B58-D3D9-9E8C-46E6-8A74D5FFDC3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3313834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only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7" name="Chart Placeholder 4">
            <a:extLst>
              <a:ext uri="{FF2B5EF4-FFF2-40B4-BE49-F238E27FC236}">
                <a16:creationId xmlns:a16="http://schemas.microsoft.com/office/drawing/2014/main" id="{EDBCC3B4-940B-6050-4EA1-9121CAABC8DB}"/>
              </a:ext>
            </a:extLst>
          </p:cNvPr>
          <p:cNvSpPr>
            <a:spLocks noGrp="1"/>
          </p:cNvSpPr>
          <p:nvPr>
            <p:ph type="chart" sz="quarter" idx="15"/>
          </p:nvPr>
        </p:nvSpPr>
        <p:spPr>
          <a:xfrm>
            <a:off x="685800" y="1412875"/>
            <a:ext cx="10820400" cy="4083050"/>
          </a:xfrm>
          <a:prstGeom prst="rect">
            <a:avLst/>
          </a:prstGeom>
        </p:spPr>
        <p:txBody>
          <a:bodyPr/>
          <a:lstStyle>
            <a:lvl1pPr>
              <a:defRPr b="0" i="0">
                <a:latin typeface="Nunito" pitchFamily="2" charset="77"/>
              </a:defRPr>
            </a:lvl1pPr>
          </a:lstStyle>
          <a:p>
            <a:r>
              <a:rPr lang="en-US"/>
              <a:t>Click icon to add chart</a:t>
            </a:r>
          </a:p>
        </p:txBody>
      </p:sp>
      <p:sp>
        <p:nvSpPr>
          <p:cNvPr id="2" name="TextBox 1">
            <a:extLst>
              <a:ext uri="{FF2B5EF4-FFF2-40B4-BE49-F238E27FC236}">
                <a16:creationId xmlns:a16="http://schemas.microsoft.com/office/drawing/2014/main" id="{1B36993A-E456-3F91-DA7E-1FED2A446D39}"/>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387850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only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4" name="Chart Placeholder 4">
            <a:extLst>
              <a:ext uri="{FF2B5EF4-FFF2-40B4-BE49-F238E27FC236}">
                <a16:creationId xmlns:a16="http://schemas.microsoft.com/office/drawing/2014/main" id="{09049ACE-07AA-078A-3D9C-4F7D30C4D526}"/>
              </a:ext>
            </a:extLst>
          </p:cNvPr>
          <p:cNvSpPr>
            <a:spLocks noGrp="1"/>
          </p:cNvSpPr>
          <p:nvPr>
            <p:ph type="chart" sz="quarter" idx="15"/>
          </p:nvPr>
        </p:nvSpPr>
        <p:spPr>
          <a:xfrm>
            <a:off x="685800" y="1412875"/>
            <a:ext cx="10820400" cy="4083050"/>
          </a:xfrm>
          <a:prstGeom prst="rect">
            <a:avLst/>
          </a:prstGeom>
        </p:spPr>
        <p:txBody>
          <a:bodyPr/>
          <a:lstStyle>
            <a:lvl1pPr>
              <a:defRPr b="0" i="0">
                <a:solidFill>
                  <a:schemeClr val="bg1"/>
                </a:solidFill>
                <a:latin typeface="Nunito" pitchFamily="2" charset="77"/>
              </a:defRPr>
            </a:lvl1pPr>
          </a:lstStyle>
          <a:p>
            <a:r>
              <a:rPr lang="en-US"/>
              <a:t>Click icon to add chart</a:t>
            </a:r>
          </a:p>
        </p:txBody>
      </p:sp>
      <p:sp>
        <p:nvSpPr>
          <p:cNvPr id="2" name="TextBox 1">
            <a:extLst>
              <a:ext uri="{FF2B5EF4-FFF2-40B4-BE49-F238E27FC236}">
                <a16:creationId xmlns:a16="http://schemas.microsoft.com/office/drawing/2014/main" id="{43D60476-F221-3779-C708-B3C235C693A8}"/>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8786827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 only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8"/>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3" name="Table Placeholder 3">
            <a:extLst>
              <a:ext uri="{FF2B5EF4-FFF2-40B4-BE49-F238E27FC236}">
                <a16:creationId xmlns:a16="http://schemas.microsoft.com/office/drawing/2014/main" id="{C3A8B15D-1B0D-8BF4-FC41-184E6DCD243D}"/>
              </a:ext>
            </a:extLst>
          </p:cNvPr>
          <p:cNvSpPr>
            <a:spLocks noGrp="1"/>
          </p:cNvSpPr>
          <p:nvPr>
            <p:ph type="tbl" sz="quarter" idx="14"/>
          </p:nvPr>
        </p:nvSpPr>
        <p:spPr>
          <a:xfrm>
            <a:off x="685800" y="1422400"/>
            <a:ext cx="10783888" cy="4049713"/>
          </a:xfrm>
          <a:prstGeom prst="rect">
            <a:avLst/>
          </a:prstGeom>
        </p:spPr>
        <p:txBody>
          <a:bodyPr/>
          <a:lstStyle>
            <a:lvl1pPr>
              <a:defRPr b="0" i="0">
                <a:solidFill>
                  <a:srgbClr val="122334"/>
                </a:solidFill>
                <a:latin typeface="Nunito" pitchFamily="2" charset="77"/>
              </a:defRPr>
            </a:lvl1pPr>
          </a:lstStyle>
          <a:p>
            <a:r>
              <a:rPr lang="en-US"/>
              <a:t>Click icon to add table</a:t>
            </a:r>
          </a:p>
        </p:txBody>
      </p:sp>
      <p:sp>
        <p:nvSpPr>
          <p:cNvPr id="2" name="TextBox 1">
            <a:extLst>
              <a:ext uri="{FF2B5EF4-FFF2-40B4-BE49-F238E27FC236}">
                <a16:creationId xmlns:a16="http://schemas.microsoft.com/office/drawing/2014/main" id="{F1CDB356-2E91-0A54-A625-F5069579F526}"/>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411373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 only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19" name="Picture 18">
            <a:extLst>
              <a:ext uri="{FF2B5EF4-FFF2-40B4-BE49-F238E27FC236}">
                <a16:creationId xmlns:a16="http://schemas.microsoft.com/office/drawing/2014/main" id="{C5990A25-7305-643D-3B4C-7B06496B9FAF}"/>
              </a:ext>
            </a:extLst>
          </p:cNvPr>
          <p:cNvPicPr>
            <a:picLocks noChangeAspect="1"/>
          </p:cNvPicPr>
          <p:nvPr userDrawn="1"/>
        </p:nvPicPr>
        <p:blipFill>
          <a:blip r:embed="rId3"/>
          <a:srcRect/>
          <a:stretch/>
        </p:blipFill>
        <p:spPr>
          <a:xfrm>
            <a:off x="10006194" y="5640170"/>
            <a:ext cx="1587099" cy="651607"/>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sp>
        <p:nvSpPr>
          <p:cNvPr id="3" name="Table Placeholder 3">
            <a:extLst>
              <a:ext uri="{FF2B5EF4-FFF2-40B4-BE49-F238E27FC236}">
                <a16:creationId xmlns:a16="http://schemas.microsoft.com/office/drawing/2014/main" id="{6BF63C1B-84F0-646E-4A3E-952A25FCBD38}"/>
              </a:ext>
            </a:extLst>
          </p:cNvPr>
          <p:cNvSpPr>
            <a:spLocks noGrp="1"/>
          </p:cNvSpPr>
          <p:nvPr>
            <p:ph type="tbl" sz="quarter" idx="14"/>
          </p:nvPr>
        </p:nvSpPr>
        <p:spPr>
          <a:xfrm>
            <a:off x="685800" y="1422400"/>
            <a:ext cx="10783888" cy="4049713"/>
          </a:xfrm>
          <a:prstGeom prst="rect">
            <a:avLst/>
          </a:prstGeom>
        </p:spPr>
        <p:txBody>
          <a:bodyPr/>
          <a:lstStyle>
            <a:lvl1pPr>
              <a:defRPr b="0" i="0">
                <a:solidFill>
                  <a:schemeClr val="bg1"/>
                </a:solidFill>
                <a:latin typeface="Nunito" pitchFamily="2" charset="77"/>
              </a:defRPr>
            </a:lvl1pPr>
          </a:lstStyle>
          <a:p>
            <a:r>
              <a:rPr lang="en-US"/>
              <a:t>Click icon to add table</a:t>
            </a:r>
          </a:p>
        </p:txBody>
      </p:sp>
      <p:sp>
        <p:nvSpPr>
          <p:cNvPr id="2" name="TextBox 1">
            <a:extLst>
              <a:ext uri="{FF2B5EF4-FFF2-40B4-BE49-F238E27FC236}">
                <a16:creationId xmlns:a16="http://schemas.microsoft.com/office/drawing/2014/main" id="{F768852D-E33F-7386-48E4-DB0C5175EC63}"/>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9163246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out image 01">
    <p:spTree>
      <p:nvGrpSpPr>
        <p:cNvPr id="1" name=""/>
        <p:cNvGrpSpPr/>
        <p:nvPr/>
      </p:nvGrpSpPr>
      <p:grpSpPr>
        <a:xfrm>
          <a:off x="0" y="0"/>
          <a:ext cx="0" cy="0"/>
          <a:chOff x="0" y="0"/>
          <a:chExt cx="0" cy="0"/>
        </a:xfrm>
      </p:grpSpPr>
      <p:pic>
        <p:nvPicPr>
          <p:cNvPr id="13" name="Picture 12" descr="A blue and black background&#10;&#10;Description automatically generated">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21541" y="2032248"/>
            <a:ext cx="9241674" cy="1979070"/>
          </a:xfrm>
          <a:prstGeom prst="rect">
            <a:avLst/>
          </a:prstGeom>
        </p:spPr>
        <p:txBody>
          <a:bodyPr/>
          <a:lstStyle>
            <a:lvl1pPr>
              <a:defRPr sz="6000" b="1" i="0">
                <a:solidFill>
                  <a:schemeClr val="bg1"/>
                </a:solidFill>
                <a:latin typeface="Nunito ExtraBold" pitchFamily="2" charset="77"/>
              </a:defRPr>
            </a:lvl1pPr>
          </a:lstStyle>
          <a:p>
            <a:r>
              <a:rPr lang="en-GB"/>
              <a:t>Presentation title </a:t>
            </a:r>
            <a:br>
              <a:rPr lang="en-GB"/>
            </a:br>
            <a:r>
              <a:rPr lang="en-GB"/>
              <a:t>to go here like this</a:t>
            </a:r>
            <a:endParaRPr lang="en-US"/>
          </a:p>
        </p:txBody>
      </p:sp>
      <p:sp>
        <p:nvSpPr>
          <p:cNvPr id="22" name="Text Placeholder 2">
            <a:extLst>
              <a:ext uri="{FF2B5EF4-FFF2-40B4-BE49-F238E27FC236}">
                <a16:creationId xmlns:a16="http://schemas.microsoft.com/office/drawing/2014/main" id="{10FA3C67-9EBA-73AD-CB8E-848039301081}"/>
              </a:ext>
            </a:extLst>
          </p:cNvPr>
          <p:cNvSpPr>
            <a:spLocks noGrp="1"/>
          </p:cNvSpPr>
          <p:nvPr>
            <p:ph type="body" sz="quarter" idx="12" hasCustomPrompt="1"/>
          </p:nvPr>
        </p:nvSpPr>
        <p:spPr>
          <a:xfrm>
            <a:off x="561882" y="4253551"/>
            <a:ext cx="2770187" cy="395288"/>
          </a:xfrm>
          <a:prstGeom prst="rect">
            <a:avLst/>
          </a:prstGeom>
        </p:spPr>
        <p:txBody>
          <a:bodyPr/>
          <a:lstStyle>
            <a:lvl1pPr marL="0" indent="0">
              <a:buNone/>
              <a:defRPr sz="1800" b="0" i="0">
                <a:solidFill>
                  <a:schemeClr val="bg1"/>
                </a:solidFill>
                <a:latin typeface="Nunito" pitchFamily="2" charset="77"/>
              </a:defRPr>
            </a:lvl1pPr>
          </a:lstStyle>
          <a:p>
            <a:pPr lvl="0"/>
            <a:r>
              <a:rPr lang="en-GB"/>
              <a:t>Date to go here</a:t>
            </a:r>
            <a:endParaRPr lang="en-US"/>
          </a:p>
        </p:txBody>
      </p:sp>
      <p:sp>
        <p:nvSpPr>
          <p:cNvPr id="8" name="Text Placeholder 50">
            <a:extLst>
              <a:ext uri="{FF2B5EF4-FFF2-40B4-BE49-F238E27FC236}">
                <a16:creationId xmlns:a16="http://schemas.microsoft.com/office/drawing/2014/main" id="{D184D238-E59A-A86B-95F0-514C015B3C05}"/>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2" name="TextBox 1">
            <a:extLst>
              <a:ext uri="{FF2B5EF4-FFF2-40B4-BE49-F238E27FC236}">
                <a16:creationId xmlns:a16="http://schemas.microsoft.com/office/drawing/2014/main" id="{811FA605-0578-7FDD-111D-CF2360F33CF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7650762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4" y="742498"/>
            <a:ext cx="3431969" cy="354992"/>
          </a:xfrm>
          <a:prstGeom prst="rect">
            <a:avLst/>
          </a:prstGeom>
        </p:spPr>
        <p:txBody>
          <a:bodyPr/>
          <a:lstStyle>
            <a:lvl1pPr>
              <a:defRPr sz="2400" b="1" i="0">
                <a:solidFill>
                  <a:srgbClr val="122334"/>
                </a:solidFill>
                <a:latin typeface="Nunito ExtraBold" pitchFamily="2" charset="77"/>
              </a:defRPr>
            </a:lvl1pPr>
          </a:lstStyle>
          <a:p>
            <a:r>
              <a:rPr lang="en-GB"/>
              <a:t>Page title</a:t>
            </a:r>
            <a:endParaRPr lang="en-US"/>
          </a:p>
        </p:txBody>
      </p:sp>
      <p:sp>
        <p:nvSpPr>
          <p:cNvPr id="4" name="Text Placeholder 5">
            <a:extLst>
              <a:ext uri="{FF2B5EF4-FFF2-40B4-BE49-F238E27FC236}">
                <a16:creationId xmlns:a16="http://schemas.microsoft.com/office/drawing/2014/main" id="{76FF1D75-48DB-E165-3B0A-77EC61ABA924}"/>
              </a:ext>
            </a:extLst>
          </p:cNvPr>
          <p:cNvSpPr>
            <a:spLocks noGrp="1"/>
          </p:cNvSpPr>
          <p:nvPr>
            <p:ph type="body" sz="quarter" idx="10" hasCustomPrompt="1"/>
          </p:nvPr>
        </p:nvSpPr>
        <p:spPr>
          <a:xfrm>
            <a:off x="605117" y="1963737"/>
            <a:ext cx="10901081" cy="564311"/>
          </a:xfrm>
          <a:prstGeom prst="rect">
            <a:avLst/>
          </a:prstGeom>
        </p:spPr>
        <p:txBody>
          <a:bodyPr/>
          <a:lstStyle>
            <a:lvl1pPr marL="0" indent="0">
              <a:buNone/>
              <a:defRPr b="1" i="0">
                <a:solidFill>
                  <a:srgbClr val="122334"/>
                </a:solidFill>
                <a:latin typeface="Nunito ExtraBold" pitchFamily="2" charset="77"/>
              </a:defRPr>
            </a:lvl1pPr>
          </a:lstStyle>
          <a:p>
            <a:pPr lvl="0"/>
            <a:r>
              <a:rPr lang="en-GB"/>
              <a:t>Your Name</a:t>
            </a:r>
            <a:endParaRPr lang="en-US"/>
          </a:p>
        </p:txBody>
      </p:sp>
      <p:pic>
        <p:nvPicPr>
          <p:cNvPr id="5" name="Picture 4">
            <a:extLst>
              <a:ext uri="{FF2B5EF4-FFF2-40B4-BE49-F238E27FC236}">
                <a16:creationId xmlns:a16="http://schemas.microsoft.com/office/drawing/2014/main" id="{38C4C144-AEED-E7EF-ACD5-7D3620092A8E}"/>
              </a:ext>
            </a:extLst>
          </p:cNvPr>
          <p:cNvPicPr>
            <a:picLocks noChangeAspect="1"/>
          </p:cNvPicPr>
          <p:nvPr userDrawn="1"/>
        </p:nvPicPr>
        <p:blipFill>
          <a:blip r:embed="rId3"/>
          <a:srcRect/>
          <a:stretch/>
        </p:blipFill>
        <p:spPr>
          <a:xfrm>
            <a:off x="8522190" y="5163837"/>
            <a:ext cx="3257432" cy="1337389"/>
          </a:xfrm>
          <a:prstGeom prst="rect">
            <a:avLst/>
          </a:prstGeom>
        </p:spPr>
      </p:pic>
      <p:sp>
        <p:nvSpPr>
          <p:cNvPr id="8" name="Text Placeholder 5">
            <a:extLst>
              <a:ext uri="{FF2B5EF4-FFF2-40B4-BE49-F238E27FC236}">
                <a16:creationId xmlns:a16="http://schemas.microsoft.com/office/drawing/2014/main" id="{F2690CC9-FCCC-6DC2-98DA-5F70552CFD10}"/>
              </a:ext>
            </a:extLst>
          </p:cNvPr>
          <p:cNvSpPr>
            <a:spLocks noGrp="1"/>
          </p:cNvSpPr>
          <p:nvPr>
            <p:ph type="body" sz="quarter" idx="22" hasCustomPrompt="1"/>
          </p:nvPr>
        </p:nvSpPr>
        <p:spPr>
          <a:xfrm>
            <a:off x="605117" y="2698841"/>
            <a:ext cx="10901081" cy="564311"/>
          </a:xfrm>
          <a:prstGeom prst="rect">
            <a:avLst/>
          </a:prstGeom>
        </p:spPr>
        <p:txBody>
          <a:bodyPr/>
          <a:lstStyle>
            <a:lvl1pPr marL="0" indent="0">
              <a:buNone/>
              <a:defRPr b="0" i="0">
                <a:solidFill>
                  <a:srgbClr val="122334"/>
                </a:solidFill>
                <a:latin typeface="Nunito" pitchFamily="2" charset="77"/>
              </a:defRPr>
            </a:lvl1pPr>
          </a:lstStyle>
          <a:p>
            <a:pPr lvl="0"/>
            <a:r>
              <a:rPr lang="en-GB" err="1"/>
              <a:t>youremail@birminghamairport.co.uk</a:t>
            </a:r>
            <a:endParaRPr lang="en-GB"/>
          </a:p>
        </p:txBody>
      </p:sp>
      <p:sp>
        <p:nvSpPr>
          <p:cNvPr id="9" name="Text Placeholder 5">
            <a:extLst>
              <a:ext uri="{FF2B5EF4-FFF2-40B4-BE49-F238E27FC236}">
                <a16:creationId xmlns:a16="http://schemas.microsoft.com/office/drawing/2014/main" id="{C29ECA21-645D-E731-2C7E-852C49111783}"/>
              </a:ext>
            </a:extLst>
          </p:cNvPr>
          <p:cNvSpPr>
            <a:spLocks noGrp="1"/>
          </p:cNvSpPr>
          <p:nvPr>
            <p:ph type="body" sz="quarter" idx="23" hasCustomPrompt="1"/>
          </p:nvPr>
        </p:nvSpPr>
        <p:spPr>
          <a:xfrm>
            <a:off x="605117" y="3380158"/>
            <a:ext cx="10901081" cy="564311"/>
          </a:xfrm>
          <a:prstGeom prst="rect">
            <a:avLst/>
          </a:prstGeom>
        </p:spPr>
        <p:txBody>
          <a:bodyPr/>
          <a:lstStyle>
            <a:lvl1pPr marL="0" indent="0">
              <a:buNone/>
              <a:defRPr b="0" i="0">
                <a:solidFill>
                  <a:srgbClr val="122334"/>
                </a:solidFill>
                <a:latin typeface="Nunito" pitchFamily="2" charset="77"/>
              </a:defRPr>
            </a:lvl1pPr>
          </a:lstStyle>
          <a:p>
            <a:pPr lvl="0"/>
            <a:r>
              <a:rPr lang="en-GB"/>
              <a:t>01XXX XXX XXX</a:t>
            </a:r>
          </a:p>
        </p:txBody>
      </p:sp>
      <p:sp>
        <p:nvSpPr>
          <p:cNvPr id="10" name="Text Placeholder 5">
            <a:extLst>
              <a:ext uri="{FF2B5EF4-FFF2-40B4-BE49-F238E27FC236}">
                <a16:creationId xmlns:a16="http://schemas.microsoft.com/office/drawing/2014/main" id="{19982714-B3ED-536E-C12A-BA6E3101A7CA}"/>
              </a:ext>
            </a:extLst>
          </p:cNvPr>
          <p:cNvSpPr>
            <a:spLocks noGrp="1"/>
          </p:cNvSpPr>
          <p:nvPr>
            <p:ph type="body" sz="quarter" idx="24" hasCustomPrompt="1"/>
          </p:nvPr>
        </p:nvSpPr>
        <p:spPr>
          <a:xfrm>
            <a:off x="605117" y="4061475"/>
            <a:ext cx="10901081" cy="564311"/>
          </a:xfrm>
          <a:prstGeom prst="rect">
            <a:avLst/>
          </a:prstGeom>
        </p:spPr>
        <p:txBody>
          <a:bodyPr/>
          <a:lstStyle>
            <a:lvl1pPr marL="0" indent="0">
              <a:buNone/>
              <a:defRPr b="0" i="0">
                <a:solidFill>
                  <a:srgbClr val="122334"/>
                </a:solidFill>
                <a:latin typeface="Nunito" pitchFamily="2" charset="77"/>
              </a:defRPr>
            </a:lvl1pPr>
          </a:lstStyle>
          <a:p>
            <a:pPr lvl="0"/>
            <a:r>
              <a:rPr lang="en-GB"/>
              <a:t>07XXX XXX XXX</a:t>
            </a:r>
          </a:p>
        </p:txBody>
      </p:sp>
      <p:sp>
        <p:nvSpPr>
          <p:cNvPr id="2" name="TextBox 1">
            <a:extLst>
              <a:ext uri="{FF2B5EF4-FFF2-40B4-BE49-F238E27FC236}">
                <a16:creationId xmlns:a16="http://schemas.microsoft.com/office/drawing/2014/main" id="{9E650FE1-E80F-0CF4-DB7F-6CD97717D20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846169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ank you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3" y="742498"/>
            <a:ext cx="10927975" cy="365126"/>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pic>
        <p:nvPicPr>
          <p:cNvPr id="2" name="Picture 1" descr="A logo with white text&#10;&#10;Description automatically generated">
            <a:extLst>
              <a:ext uri="{FF2B5EF4-FFF2-40B4-BE49-F238E27FC236}">
                <a16:creationId xmlns:a16="http://schemas.microsoft.com/office/drawing/2014/main" id="{0ACAB24E-887B-E986-3754-CA7F9DBE5F6B}"/>
              </a:ext>
            </a:extLst>
          </p:cNvPr>
          <p:cNvPicPr>
            <a:picLocks noChangeAspect="1"/>
          </p:cNvPicPr>
          <p:nvPr userDrawn="1"/>
        </p:nvPicPr>
        <p:blipFill>
          <a:blip r:embed="rId3"/>
          <a:stretch>
            <a:fillRect/>
          </a:stretch>
        </p:blipFill>
        <p:spPr>
          <a:xfrm>
            <a:off x="8522188" y="5163837"/>
            <a:ext cx="3257436" cy="1337389"/>
          </a:xfrm>
          <a:prstGeom prst="rect">
            <a:avLst/>
          </a:prstGeom>
        </p:spPr>
      </p:pic>
      <p:sp>
        <p:nvSpPr>
          <p:cNvPr id="7" name="Text Placeholder 5">
            <a:extLst>
              <a:ext uri="{FF2B5EF4-FFF2-40B4-BE49-F238E27FC236}">
                <a16:creationId xmlns:a16="http://schemas.microsoft.com/office/drawing/2014/main" id="{4019EE1C-17F9-15A6-45F3-C3ABF4D77FE2}"/>
              </a:ext>
            </a:extLst>
          </p:cNvPr>
          <p:cNvSpPr>
            <a:spLocks noGrp="1"/>
          </p:cNvSpPr>
          <p:nvPr>
            <p:ph type="body" sz="quarter" idx="10" hasCustomPrompt="1"/>
          </p:nvPr>
        </p:nvSpPr>
        <p:spPr>
          <a:xfrm>
            <a:off x="605117" y="1963737"/>
            <a:ext cx="10901081" cy="564311"/>
          </a:xfrm>
          <a:prstGeom prst="rect">
            <a:avLst/>
          </a:prstGeom>
        </p:spPr>
        <p:txBody>
          <a:bodyPr/>
          <a:lstStyle>
            <a:lvl1pPr marL="0" indent="0">
              <a:buNone/>
              <a:defRPr b="1" i="0">
                <a:solidFill>
                  <a:schemeClr val="bg1"/>
                </a:solidFill>
                <a:latin typeface="Nunito ExtraBold" pitchFamily="2" charset="77"/>
              </a:defRPr>
            </a:lvl1pPr>
          </a:lstStyle>
          <a:p>
            <a:pPr lvl="0"/>
            <a:r>
              <a:rPr lang="en-GB"/>
              <a:t>Your Name</a:t>
            </a:r>
            <a:endParaRPr lang="en-US"/>
          </a:p>
        </p:txBody>
      </p:sp>
      <p:sp>
        <p:nvSpPr>
          <p:cNvPr id="9" name="Text Placeholder 5">
            <a:extLst>
              <a:ext uri="{FF2B5EF4-FFF2-40B4-BE49-F238E27FC236}">
                <a16:creationId xmlns:a16="http://schemas.microsoft.com/office/drawing/2014/main" id="{582FB1A2-D880-D95B-927E-4F191E008673}"/>
              </a:ext>
            </a:extLst>
          </p:cNvPr>
          <p:cNvSpPr>
            <a:spLocks noGrp="1"/>
          </p:cNvSpPr>
          <p:nvPr>
            <p:ph type="body" sz="quarter" idx="22" hasCustomPrompt="1"/>
          </p:nvPr>
        </p:nvSpPr>
        <p:spPr>
          <a:xfrm>
            <a:off x="605117" y="2698841"/>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err="1"/>
              <a:t>youremail@birminghamairport.co.uk</a:t>
            </a:r>
            <a:endParaRPr lang="en-GB"/>
          </a:p>
        </p:txBody>
      </p:sp>
      <p:sp>
        <p:nvSpPr>
          <p:cNvPr id="10" name="Text Placeholder 5">
            <a:extLst>
              <a:ext uri="{FF2B5EF4-FFF2-40B4-BE49-F238E27FC236}">
                <a16:creationId xmlns:a16="http://schemas.microsoft.com/office/drawing/2014/main" id="{623C215D-3FE1-0A45-9BE5-6D9FC78D43EA}"/>
              </a:ext>
            </a:extLst>
          </p:cNvPr>
          <p:cNvSpPr>
            <a:spLocks noGrp="1"/>
          </p:cNvSpPr>
          <p:nvPr>
            <p:ph type="body" sz="quarter" idx="23" hasCustomPrompt="1"/>
          </p:nvPr>
        </p:nvSpPr>
        <p:spPr>
          <a:xfrm>
            <a:off x="605117" y="3380158"/>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a:t>01XXX XXX XXX</a:t>
            </a:r>
          </a:p>
        </p:txBody>
      </p:sp>
      <p:sp>
        <p:nvSpPr>
          <p:cNvPr id="11" name="Text Placeholder 5">
            <a:extLst>
              <a:ext uri="{FF2B5EF4-FFF2-40B4-BE49-F238E27FC236}">
                <a16:creationId xmlns:a16="http://schemas.microsoft.com/office/drawing/2014/main" id="{A0F9B87E-4F2C-16E6-4821-8DD249666DF9}"/>
              </a:ext>
            </a:extLst>
          </p:cNvPr>
          <p:cNvSpPr>
            <a:spLocks noGrp="1"/>
          </p:cNvSpPr>
          <p:nvPr>
            <p:ph type="body" sz="quarter" idx="24" hasCustomPrompt="1"/>
          </p:nvPr>
        </p:nvSpPr>
        <p:spPr>
          <a:xfrm>
            <a:off x="605117" y="4061475"/>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a:t>07XXX XXX XXX</a:t>
            </a:r>
          </a:p>
        </p:txBody>
      </p:sp>
      <p:sp>
        <p:nvSpPr>
          <p:cNvPr id="3" name="TextBox 2">
            <a:extLst>
              <a:ext uri="{FF2B5EF4-FFF2-40B4-BE49-F238E27FC236}">
                <a16:creationId xmlns:a16="http://schemas.microsoft.com/office/drawing/2014/main" id="{7AE75495-E810-3FBF-B944-C2BF6949AD38}"/>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36958732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ank you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6E88E850-3F6D-1CFF-0200-3B67EF94E0BA}"/>
              </a:ext>
            </a:extLst>
          </p:cNvPr>
          <p:cNvSpPr>
            <a:spLocks noGrp="1"/>
          </p:cNvSpPr>
          <p:nvPr>
            <p:ph type="title" hasCustomPrompt="1"/>
          </p:nvPr>
        </p:nvSpPr>
        <p:spPr>
          <a:xfrm>
            <a:off x="578223" y="742498"/>
            <a:ext cx="10927975" cy="365126"/>
          </a:xfrm>
          <a:prstGeom prst="rect">
            <a:avLst/>
          </a:prstGeom>
        </p:spPr>
        <p:txBody>
          <a:bodyPr/>
          <a:lstStyle>
            <a:lvl1pPr>
              <a:defRPr sz="2400" b="1" i="0">
                <a:solidFill>
                  <a:schemeClr val="bg1"/>
                </a:solidFill>
                <a:latin typeface="Nunito ExtraBold" pitchFamily="2" charset="77"/>
              </a:defRPr>
            </a:lvl1pPr>
          </a:lstStyle>
          <a:p>
            <a:r>
              <a:rPr lang="en-GB"/>
              <a:t>Page title</a:t>
            </a:r>
            <a:endParaRPr lang="en-US"/>
          </a:p>
        </p:txBody>
      </p:sp>
      <p:pic>
        <p:nvPicPr>
          <p:cNvPr id="2" name="Picture 1" descr="A logo with white text&#10;&#10;Description automatically generated">
            <a:extLst>
              <a:ext uri="{FF2B5EF4-FFF2-40B4-BE49-F238E27FC236}">
                <a16:creationId xmlns:a16="http://schemas.microsoft.com/office/drawing/2014/main" id="{2EE247EF-1E75-90D2-668E-9F4E274ADFA0}"/>
              </a:ext>
            </a:extLst>
          </p:cNvPr>
          <p:cNvPicPr>
            <a:picLocks noChangeAspect="1"/>
          </p:cNvPicPr>
          <p:nvPr userDrawn="1"/>
        </p:nvPicPr>
        <p:blipFill>
          <a:blip r:embed="rId3"/>
          <a:stretch>
            <a:fillRect/>
          </a:stretch>
        </p:blipFill>
        <p:spPr>
          <a:xfrm>
            <a:off x="8522188" y="5163837"/>
            <a:ext cx="3257436" cy="1337389"/>
          </a:xfrm>
          <a:prstGeom prst="rect">
            <a:avLst/>
          </a:prstGeom>
        </p:spPr>
      </p:pic>
      <p:sp>
        <p:nvSpPr>
          <p:cNvPr id="8" name="Text Placeholder 5">
            <a:extLst>
              <a:ext uri="{FF2B5EF4-FFF2-40B4-BE49-F238E27FC236}">
                <a16:creationId xmlns:a16="http://schemas.microsoft.com/office/drawing/2014/main" id="{99A0B242-2279-95A3-D1DA-507AB3AC1D25}"/>
              </a:ext>
            </a:extLst>
          </p:cNvPr>
          <p:cNvSpPr>
            <a:spLocks noGrp="1"/>
          </p:cNvSpPr>
          <p:nvPr>
            <p:ph type="body" sz="quarter" idx="10" hasCustomPrompt="1"/>
          </p:nvPr>
        </p:nvSpPr>
        <p:spPr>
          <a:xfrm>
            <a:off x="605117" y="1963737"/>
            <a:ext cx="10901081" cy="564311"/>
          </a:xfrm>
          <a:prstGeom prst="rect">
            <a:avLst/>
          </a:prstGeom>
        </p:spPr>
        <p:txBody>
          <a:bodyPr/>
          <a:lstStyle>
            <a:lvl1pPr marL="0" indent="0">
              <a:buNone/>
              <a:defRPr b="1" i="0">
                <a:solidFill>
                  <a:schemeClr val="bg1"/>
                </a:solidFill>
                <a:latin typeface="Nunito ExtraBold" pitchFamily="2" charset="77"/>
              </a:defRPr>
            </a:lvl1pPr>
          </a:lstStyle>
          <a:p>
            <a:pPr lvl="0"/>
            <a:r>
              <a:rPr lang="en-GB"/>
              <a:t>Your Name</a:t>
            </a:r>
            <a:endParaRPr lang="en-US"/>
          </a:p>
        </p:txBody>
      </p:sp>
      <p:sp>
        <p:nvSpPr>
          <p:cNvPr id="9" name="Text Placeholder 5">
            <a:extLst>
              <a:ext uri="{FF2B5EF4-FFF2-40B4-BE49-F238E27FC236}">
                <a16:creationId xmlns:a16="http://schemas.microsoft.com/office/drawing/2014/main" id="{6E3DA9F0-7FE3-0D60-D585-0E4107422EDA}"/>
              </a:ext>
            </a:extLst>
          </p:cNvPr>
          <p:cNvSpPr>
            <a:spLocks noGrp="1"/>
          </p:cNvSpPr>
          <p:nvPr>
            <p:ph type="body" sz="quarter" idx="22" hasCustomPrompt="1"/>
          </p:nvPr>
        </p:nvSpPr>
        <p:spPr>
          <a:xfrm>
            <a:off x="605117" y="2698841"/>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err="1"/>
              <a:t>youremail@birminghamairport.co.uk</a:t>
            </a:r>
            <a:endParaRPr lang="en-GB"/>
          </a:p>
        </p:txBody>
      </p:sp>
      <p:sp>
        <p:nvSpPr>
          <p:cNvPr id="10" name="Text Placeholder 5">
            <a:extLst>
              <a:ext uri="{FF2B5EF4-FFF2-40B4-BE49-F238E27FC236}">
                <a16:creationId xmlns:a16="http://schemas.microsoft.com/office/drawing/2014/main" id="{2189B3F2-81F5-A992-5BC5-83D4783E8638}"/>
              </a:ext>
            </a:extLst>
          </p:cNvPr>
          <p:cNvSpPr>
            <a:spLocks noGrp="1"/>
          </p:cNvSpPr>
          <p:nvPr>
            <p:ph type="body" sz="quarter" idx="23" hasCustomPrompt="1"/>
          </p:nvPr>
        </p:nvSpPr>
        <p:spPr>
          <a:xfrm>
            <a:off x="605117" y="3380158"/>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a:t>01XXX XXX XXX</a:t>
            </a:r>
          </a:p>
        </p:txBody>
      </p:sp>
      <p:sp>
        <p:nvSpPr>
          <p:cNvPr id="11" name="Text Placeholder 5">
            <a:extLst>
              <a:ext uri="{FF2B5EF4-FFF2-40B4-BE49-F238E27FC236}">
                <a16:creationId xmlns:a16="http://schemas.microsoft.com/office/drawing/2014/main" id="{C561322D-12C6-06EF-FDB5-197CF5F9E374}"/>
              </a:ext>
            </a:extLst>
          </p:cNvPr>
          <p:cNvSpPr>
            <a:spLocks noGrp="1"/>
          </p:cNvSpPr>
          <p:nvPr>
            <p:ph type="body" sz="quarter" idx="24" hasCustomPrompt="1"/>
          </p:nvPr>
        </p:nvSpPr>
        <p:spPr>
          <a:xfrm>
            <a:off x="605117" y="4061475"/>
            <a:ext cx="10901081" cy="564311"/>
          </a:xfrm>
          <a:prstGeom prst="rect">
            <a:avLst/>
          </a:prstGeom>
        </p:spPr>
        <p:txBody>
          <a:bodyPr/>
          <a:lstStyle>
            <a:lvl1pPr marL="0" indent="0">
              <a:buNone/>
              <a:defRPr b="0" i="0">
                <a:solidFill>
                  <a:schemeClr val="bg1"/>
                </a:solidFill>
                <a:latin typeface="Nunito" pitchFamily="2" charset="77"/>
              </a:defRPr>
            </a:lvl1pPr>
          </a:lstStyle>
          <a:p>
            <a:pPr lvl="0"/>
            <a:r>
              <a:rPr lang="en-GB"/>
              <a:t>07XXX XXX XXX</a:t>
            </a:r>
          </a:p>
        </p:txBody>
      </p:sp>
      <p:sp>
        <p:nvSpPr>
          <p:cNvPr id="3" name="TextBox 2">
            <a:extLst>
              <a:ext uri="{FF2B5EF4-FFF2-40B4-BE49-F238E27FC236}">
                <a16:creationId xmlns:a16="http://schemas.microsoft.com/office/drawing/2014/main" id="{B0C6EEC4-282D-3C09-3A41-DA083370B1D2}"/>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59011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36967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277BF83-91DB-4798-17DC-BC5FD6E30A97}"/>
              </a:ext>
            </a:extLst>
          </p:cNvPr>
          <p:cNvSpPr>
            <a:spLocks noGrp="1"/>
          </p:cNvSpPr>
          <p:nvPr>
            <p:ph type="title" hasCustomPrompt="1"/>
          </p:nvPr>
        </p:nvSpPr>
        <p:spPr>
          <a:xfrm>
            <a:off x="228600" y="169181"/>
            <a:ext cx="10515600" cy="1325563"/>
          </a:xfrm>
          <a:prstGeom prst="rect">
            <a:avLst/>
          </a:prstGeom>
        </p:spPr>
        <p:txBody>
          <a:bodyPr/>
          <a:lstStyle>
            <a:lvl1pPr>
              <a:defRPr sz="3200" b="0">
                <a:solidFill>
                  <a:schemeClr val="bg1"/>
                </a:solidFill>
                <a:latin typeface="Arial" panose="020B0604020202020204" pitchFamily="34" charset="0"/>
                <a:cs typeface="Arial" panose="020B0604020202020204" pitchFamily="34" charset="0"/>
              </a:defRPr>
            </a:lvl1pPr>
          </a:lstStyle>
          <a:p>
            <a:r>
              <a:rPr lang="en-US"/>
              <a:t>PAGE TITLE</a:t>
            </a:r>
            <a:endParaRPr lang="en-GB"/>
          </a:p>
        </p:txBody>
      </p:sp>
      <p:sp>
        <p:nvSpPr>
          <p:cNvPr id="6" name="Slide Number Placeholder 16">
            <a:extLst>
              <a:ext uri="{FF2B5EF4-FFF2-40B4-BE49-F238E27FC236}">
                <a16:creationId xmlns:a16="http://schemas.microsoft.com/office/drawing/2014/main" id="{A1D29780-504D-518E-7445-34C34C352E94}"/>
              </a:ext>
            </a:extLst>
          </p:cNvPr>
          <p:cNvSpPr txBox="1">
            <a:spLocks/>
          </p:cNvSpPr>
          <p:nvPr/>
        </p:nvSpPr>
        <p:spPr>
          <a:xfrm>
            <a:off x="11382828" y="6152197"/>
            <a:ext cx="571863" cy="365125"/>
          </a:xfrm>
          <a:prstGeom prst="rect">
            <a:avLst/>
          </a:prstGeom>
        </p:spPr>
        <p:txBody>
          <a:bodyPr vert="horz" lIns="91440" tIns="45720" rIns="91440" bIns="45720" rtlCol="0" anchor="ctr"/>
          <a:lstStyle>
            <a:defPPr>
              <a:defRPr lang="en-US"/>
            </a:defPPr>
            <a:lvl1pPr marL="0" algn="r" defTabSz="914400" rtl="0" eaLnBrk="1" latinLnBrk="0" hangingPunct="1">
              <a:defRPr sz="2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E4613F-F8D7-4CAE-86DD-319278498267}" type="slidenum">
              <a:rPr lang="en-GB" sz="2000" b="1" smtClean="0">
                <a:latin typeface="Arial" panose="020B0604020202020204" pitchFamily="34" charset="0"/>
                <a:cs typeface="Arial" panose="020B0604020202020204" pitchFamily="34" charset="0"/>
              </a:rPr>
              <a:pPr algn="ctr"/>
              <a:t>‹#›</a:t>
            </a:fld>
            <a:endParaRPr lang="en-GB"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438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over page">
    <p:bg>
      <p:bgPr>
        <a:solidFill>
          <a:schemeClr val="accent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86E836-DE43-2403-04EE-B7872E66E1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7933" y="4938486"/>
            <a:ext cx="3998416" cy="1842407"/>
          </a:xfrm>
          <a:prstGeom prst="rect">
            <a:avLst/>
          </a:prstGeom>
        </p:spPr>
      </p:pic>
      <p:sp>
        <p:nvSpPr>
          <p:cNvPr id="7" name="Text Placeholder 6">
            <a:extLst>
              <a:ext uri="{FF2B5EF4-FFF2-40B4-BE49-F238E27FC236}">
                <a16:creationId xmlns:a16="http://schemas.microsoft.com/office/drawing/2014/main" id="{F3938618-EB89-DE7A-B339-2A1D323C9131}"/>
              </a:ext>
            </a:extLst>
          </p:cNvPr>
          <p:cNvSpPr>
            <a:spLocks noGrp="1"/>
          </p:cNvSpPr>
          <p:nvPr>
            <p:ph type="body" sz="quarter" idx="13" hasCustomPrompt="1"/>
          </p:nvPr>
        </p:nvSpPr>
        <p:spPr>
          <a:xfrm>
            <a:off x="452439" y="4305301"/>
            <a:ext cx="4530725" cy="295275"/>
          </a:xfrm>
        </p:spPr>
        <p:txBody>
          <a:bodyPr/>
          <a:lstStyle>
            <a:lvl1pPr>
              <a:defRPr sz="1500">
                <a:solidFill>
                  <a:schemeClr val="tx1"/>
                </a:solidFill>
                <a:latin typeface="+mn-lt"/>
              </a:defRPr>
            </a:lvl1pPr>
            <a:lvl2pPr>
              <a:defRPr sz="1500">
                <a:solidFill>
                  <a:schemeClr val="tx1"/>
                </a:solidFill>
                <a:latin typeface="+mn-lt"/>
              </a:defRPr>
            </a:lvl2pPr>
            <a:lvl3pPr>
              <a:defRPr sz="1500">
                <a:solidFill>
                  <a:schemeClr val="tx1"/>
                </a:solidFill>
                <a:latin typeface="+mn-lt"/>
              </a:defRPr>
            </a:lvl3pPr>
            <a:lvl4pPr>
              <a:defRPr sz="1500">
                <a:solidFill>
                  <a:schemeClr val="tx1"/>
                </a:solidFill>
                <a:latin typeface="+mn-lt"/>
              </a:defRPr>
            </a:lvl4pPr>
            <a:lvl5pPr>
              <a:defRPr sz="1500">
                <a:solidFill>
                  <a:schemeClr val="tx1"/>
                </a:solidFill>
                <a:latin typeface="+mn-lt"/>
              </a:defRPr>
            </a:lvl5pPr>
          </a:lstStyle>
          <a:p>
            <a:pPr lvl="0"/>
            <a:r>
              <a:rPr lang="en-GB"/>
              <a:t>Month date, 2024</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p:nvPr>
        </p:nvSpPr>
        <p:spPr>
          <a:xfrm>
            <a:off x="451756" y="438150"/>
            <a:ext cx="4794250" cy="2921001"/>
          </a:xfrm>
          <a:prstGeom prst="rect">
            <a:avLst/>
          </a:prstGeom>
        </p:spPr>
        <p:txBody>
          <a:bodyPr lIns="0" tIns="0" rIns="0" bIns="0" anchor="b">
            <a:noAutofit/>
          </a:bodyPr>
          <a:lstStyle>
            <a:lvl1pPr algn="l">
              <a:defRPr sz="7000">
                <a:solidFill>
                  <a:schemeClr val="tx1"/>
                </a:solidFill>
              </a:defRPr>
            </a:lvl1pPr>
          </a:lstStyle>
          <a:p>
            <a:r>
              <a:rPr lang="en-US"/>
              <a:t>Click to edit Master title style</a:t>
            </a:r>
          </a:p>
        </p:txBody>
      </p:sp>
      <p:sp>
        <p:nvSpPr>
          <p:cNvPr id="9" name="Rectangle 8">
            <a:extLst>
              <a:ext uri="{FF2B5EF4-FFF2-40B4-BE49-F238E27FC236}">
                <a16:creationId xmlns:a16="http://schemas.microsoft.com/office/drawing/2014/main" id="{096440C0-0EE8-EB4D-BC0C-3DCD396010DE}"/>
              </a:ext>
            </a:extLst>
          </p:cNvPr>
          <p:cNvSpPr/>
          <p:nvPr userDrawn="1"/>
        </p:nvSpPr>
        <p:spPr>
          <a:xfrm>
            <a:off x="-2795725" y="3538537"/>
            <a:ext cx="2007410" cy="914400"/>
          </a:xfrm>
          <a:prstGeom prst="rect">
            <a:avLst/>
          </a:prstGeom>
          <a:solidFill>
            <a:srgbClr val="ECECEC"/>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algn="ctr">
              <a:lnSpc>
                <a:spcPct val="100000"/>
              </a:lnSpc>
            </a:pPr>
            <a:r>
              <a:rPr lang="en-US" sz="1800">
                <a:solidFill>
                  <a:srgbClr val="ECECEC"/>
                </a:solidFill>
              </a:rPr>
              <a:t>Circle </a:t>
            </a:r>
            <a:br>
              <a:rPr lang="en-US" sz="1800">
                <a:solidFill>
                  <a:srgbClr val="ECECEC"/>
                </a:solidFill>
              </a:rPr>
            </a:br>
            <a:r>
              <a:rPr lang="en-US" sz="1800">
                <a:solidFill>
                  <a:srgbClr val="ECECEC"/>
                </a:solidFill>
              </a:rPr>
              <a:t>H: 27.08 cm</a:t>
            </a:r>
          </a:p>
          <a:p>
            <a:pPr algn="ctr">
              <a:lnSpc>
                <a:spcPct val="100000"/>
              </a:lnSpc>
            </a:pPr>
            <a:r>
              <a:rPr lang="en-US" sz="1800">
                <a:solidFill>
                  <a:srgbClr val="ECECEC"/>
                </a:solidFill>
              </a:rPr>
              <a:t>W: 24.59 cm</a:t>
            </a:r>
          </a:p>
        </p:txBody>
      </p:sp>
      <p:sp>
        <p:nvSpPr>
          <p:cNvPr id="36" name="Picture Placeholder 35">
            <a:extLst>
              <a:ext uri="{FF2B5EF4-FFF2-40B4-BE49-F238E27FC236}">
                <a16:creationId xmlns:a16="http://schemas.microsoft.com/office/drawing/2014/main" id="{3042CC7F-CC76-1FC2-ED61-89943341B9E2}"/>
              </a:ext>
            </a:extLst>
          </p:cNvPr>
          <p:cNvSpPr>
            <a:spLocks noGrp="1"/>
          </p:cNvSpPr>
          <p:nvPr>
            <p:ph type="pic" sz="quarter" idx="14" hasCustomPrompt="1"/>
          </p:nvPr>
        </p:nvSpPr>
        <p:spPr>
          <a:xfrm>
            <a:off x="5854047" y="-1"/>
            <a:ext cx="6357379" cy="6858000"/>
          </a:xfrm>
          <a:custGeom>
            <a:avLst/>
            <a:gdLst>
              <a:gd name="connsiteX0" fmla="*/ 1281062 w 6357379"/>
              <a:gd name="connsiteY0" fmla="*/ 0 h 6858000"/>
              <a:gd name="connsiteX1" fmla="*/ 6357379 w 6357379"/>
              <a:gd name="connsiteY1" fmla="*/ 0 h 6858000"/>
              <a:gd name="connsiteX2" fmla="*/ 6357379 w 6357379"/>
              <a:gd name="connsiteY2" fmla="*/ 6858000 h 6858000"/>
              <a:gd name="connsiteX3" fmla="*/ 1281062 w 6357379"/>
              <a:gd name="connsiteY3" fmla="*/ 6858000 h 6858000"/>
              <a:gd name="connsiteX4" fmla="*/ 1149846 w 6357379"/>
              <a:gd name="connsiteY4" fmla="*/ 6706437 h 6858000"/>
              <a:gd name="connsiteX5" fmla="*/ 0 w 6357379"/>
              <a:gd name="connsiteY5" fmla="*/ 3429000 h 6858000"/>
              <a:gd name="connsiteX6" fmla="*/ 1149846 w 6357379"/>
              <a:gd name="connsiteY6" fmla="*/ 15156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7379" h="6858000">
                <a:moveTo>
                  <a:pt x="1281062" y="0"/>
                </a:moveTo>
                <a:lnTo>
                  <a:pt x="6357379" y="0"/>
                </a:lnTo>
                <a:lnTo>
                  <a:pt x="6357379" y="6858000"/>
                </a:lnTo>
                <a:lnTo>
                  <a:pt x="1281062" y="6858000"/>
                </a:lnTo>
                <a:lnTo>
                  <a:pt x="1149846" y="6706437"/>
                </a:lnTo>
                <a:cubicBezTo>
                  <a:pt x="435427" y="5840805"/>
                  <a:pt x="0" y="4690901"/>
                  <a:pt x="0" y="3429000"/>
                </a:cubicBezTo>
                <a:cubicBezTo>
                  <a:pt x="0" y="2167098"/>
                  <a:pt x="435427" y="1017194"/>
                  <a:pt x="1149846" y="151563"/>
                </a:cubicBezTo>
                <a:close/>
              </a:path>
            </a:pathLst>
          </a:custGeom>
          <a:solidFill>
            <a:srgbClr val="D8D8D8"/>
          </a:solidFill>
        </p:spPr>
        <p:txBody>
          <a:bodyPr wrap="square" anchor="ctr">
            <a:noAutofit/>
          </a:bodyPr>
          <a:lstStyle>
            <a:lvl1pPr algn="ctr">
              <a:defRPr sz="2400"/>
            </a:lvl1pPr>
          </a:lstStyle>
          <a:p>
            <a:r>
              <a:rPr lang="en-US"/>
              <a:t>Image goes here</a:t>
            </a:r>
          </a:p>
        </p:txBody>
      </p:sp>
    </p:spTree>
    <p:extLst>
      <p:ext uri="{BB962C8B-B14F-4D97-AF65-F5344CB8AC3E}">
        <p14:creationId xmlns:p14="http://schemas.microsoft.com/office/powerpoint/2010/main" val="3441795572"/>
      </p:ext>
    </p:extLst>
  </p:cSld>
  <p:clrMapOvr>
    <a:masterClrMapping/>
  </p:clrMapOvr>
  <p:extLst>
    <p:ext uri="{DCECCB84-F9BA-43D5-87BE-67443E8EF086}">
      <p15:sldGuideLst xmlns:p15="http://schemas.microsoft.com/office/powerpoint/2012/main">
        <p15:guide id="1" orient="horz" pos="1808">
          <p15:clr>
            <a:srgbClr val="FBAE40"/>
          </p15:clr>
        </p15:guide>
        <p15:guide id="2" pos="256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Cover page">
    <p:bg>
      <p:bgPr>
        <a:solidFill>
          <a:schemeClr val="accent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86E836-DE43-2403-04EE-B7872E66E1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7933" y="4938485"/>
            <a:ext cx="3998416" cy="1842407"/>
          </a:xfrm>
          <a:prstGeom prst="rect">
            <a:avLst/>
          </a:prstGeom>
        </p:spPr>
      </p:pic>
      <p:sp>
        <p:nvSpPr>
          <p:cNvPr id="7" name="Text Placeholder 6">
            <a:extLst>
              <a:ext uri="{FF2B5EF4-FFF2-40B4-BE49-F238E27FC236}">
                <a16:creationId xmlns:a16="http://schemas.microsoft.com/office/drawing/2014/main" id="{F3938618-EB89-DE7A-B339-2A1D323C9131}"/>
              </a:ext>
            </a:extLst>
          </p:cNvPr>
          <p:cNvSpPr>
            <a:spLocks noGrp="1"/>
          </p:cNvSpPr>
          <p:nvPr>
            <p:ph type="body" sz="quarter" idx="13" hasCustomPrompt="1"/>
          </p:nvPr>
        </p:nvSpPr>
        <p:spPr>
          <a:xfrm>
            <a:off x="452438" y="4305300"/>
            <a:ext cx="4530725" cy="295275"/>
          </a:xfrm>
        </p:spPr>
        <p:txBody>
          <a:bodyPr/>
          <a:lstStyle>
            <a:lvl1pPr>
              <a:defRPr sz="1500">
                <a:solidFill>
                  <a:schemeClr val="tx1"/>
                </a:solidFill>
                <a:latin typeface="+mn-lt"/>
              </a:defRPr>
            </a:lvl1pPr>
            <a:lvl2pPr>
              <a:defRPr sz="1500">
                <a:solidFill>
                  <a:schemeClr val="tx1"/>
                </a:solidFill>
                <a:latin typeface="+mn-lt"/>
              </a:defRPr>
            </a:lvl2pPr>
            <a:lvl3pPr>
              <a:defRPr sz="1500">
                <a:solidFill>
                  <a:schemeClr val="tx1"/>
                </a:solidFill>
                <a:latin typeface="+mn-lt"/>
              </a:defRPr>
            </a:lvl3pPr>
            <a:lvl4pPr>
              <a:defRPr sz="1500">
                <a:solidFill>
                  <a:schemeClr val="tx1"/>
                </a:solidFill>
                <a:latin typeface="+mn-lt"/>
              </a:defRPr>
            </a:lvl4pPr>
            <a:lvl5pPr>
              <a:defRPr sz="1500">
                <a:solidFill>
                  <a:schemeClr val="tx1"/>
                </a:solidFill>
                <a:latin typeface="+mn-lt"/>
              </a:defRPr>
            </a:lvl5pPr>
          </a:lstStyle>
          <a:p>
            <a:pPr lvl="0"/>
            <a:r>
              <a:rPr lang="en-GB"/>
              <a:t>Month date, 2024</a:t>
            </a:r>
          </a:p>
        </p:txBody>
      </p:sp>
      <p:sp>
        <p:nvSpPr>
          <p:cNvPr id="3" name="Subtitle 2">
            <a:extLst>
              <a:ext uri="{FF2B5EF4-FFF2-40B4-BE49-F238E27FC236}">
                <a16:creationId xmlns:a16="http://schemas.microsoft.com/office/drawing/2014/main" id="{8B6B7139-5553-FD31-DDF2-AC544A2B7295}"/>
              </a:ext>
            </a:extLst>
          </p:cNvPr>
          <p:cNvSpPr>
            <a:spLocks noGrp="1"/>
          </p:cNvSpPr>
          <p:nvPr>
            <p:ph type="subTitle" idx="1" hasCustomPrompt="1"/>
          </p:nvPr>
        </p:nvSpPr>
        <p:spPr>
          <a:xfrm>
            <a:off x="451756" y="3904371"/>
            <a:ext cx="4531407" cy="696204"/>
          </a:xfrm>
          <a:prstGeom prst="rect">
            <a:avLst/>
          </a:prstGeom>
        </p:spPr>
        <p:txBody>
          <a:bodyPr>
            <a:noAutofit/>
          </a:bodyPr>
          <a:lstStyle>
            <a:lvl1pPr marL="0" indent="0" algn="l">
              <a:buNone/>
              <a:defRPr sz="2000" b="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line goes here</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51756" y="438149"/>
            <a:ext cx="4794250" cy="2921001"/>
          </a:xfrm>
          <a:prstGeom prst="rect">
            <a:avLst/>
          </a:prstGeom>
        </p:spPr>
        <p:txBody>
          <a:bodyPr lIns="0" tIns="0" rIns="0" bIns="0" anchor="b">
            <a:noAutofit/>
          </a:bodyPr>
          <a:lstStyle>
            <a:lvl1pPr algn="l">
              <a:defRPr sz="7000">
                <a:solidFill>
                  <a:schemeClr val="tx1"/>
                </a:solidFill>
              </a:defRPr>
            </a:lvl1pPr>
          </a:lstStyle>
          <a:p>
            <a:r>
              <a:rPr lang="en-US"/>
              <a:t>Presentation</a:t>
            </a:r>
            <a:br>
              <a:rPr lang="en-US"/>
            </a:br>
            <a:r>
              <a:rPr lang="en-US"/>
              <a:t>title goes</a:t>
            </a:r>
            <a:br>
              <a:rPr lang="en-US"/>
            </a:br>
            <a:r>
              <a:rPr lang="en-US"/>
              <a:t>here</a:t>
            </a:r>
          </a:p>
        </p:txBody>
      </p:sp>
      <p:sp>
        <p:nvSpPr>
          <p:cNvPr id="9" name="Rectangle 8">
            <a:extLst>
              <a:ext uri="{FF2B5EF4-FFF2-40B4-BE49-F238E27FC236}">
                <a16:creationId xmlns:a16="http://schemas.microsoft.com/office/drawing/2014/main" id="{096440C0-0EE8-EB4D-BC0C-3DCD396010DE}"/>
              </a:ext>
            </a:extLst>
          </p:cNvPr>
          <p:cNvSpPr/>
          <p:nvPr userDrawn="1"/>
        </p:nvSpPr>
        <p:spPr>
          <a:xfrm>
            <a:off x="-2795725" y="3538537"/>
            <a:ext cx="2007410" cy="914400"/>
          </a:xfrm>
          <a:prstGeom prst="rect">
            <a:avLst/>
          </a:prstGeom>
          <a:solidFill>
            <a:srgbClr val="ECECEC"/>
          </a:solidFill>
          <a:ln w="12700" cap="sq">
            <a:miter lim="800000"/>
          </a:ln>
        </p:spPr>
        <p:style>
          <a:lnRef idx="0">
            <a:schemeClr val="accent1"/>
          </a:lnRef>
          <a:fillRef idx="1">
            <a:schemeClr val="accent1"/>
          </a:fillRef>
          <a:effectRef idx="0">
            <a:srgbClr val="000000"/>
          </a:effectRef>
          <a:fontRef idx="minor">
            <a:schemeClr val="bg1"/>
          </a:fontRef>
        </p:style>
        <p:txBody>
          <a:bodyPr rtlCol="0" anchor="ctr"/>
          <a:lstStyle/>
          <a:p>
            <a:pPr algn="ctr">
              <a:lnSpc>
                <a:spcPct val="100000"/>
              </a:lnSpc>
            </a:pPr>
            <a:r>
              <a:rPr lang="en-US" sz="1800">
                <a:solidFill>
                  <a:srgbClr val="ECECEC"/>
                </a:solidFill>
              </a:rPr>
              <a:t>Circle </a:t>
            </a:r>
            <a:br>
              <a:rPr lang="en-US" sz="1800">
                <a:solidFill>
                  <a:srgbClr val="ECECEC"/>
                </a:solidFill>
              </a:rPr>
            </a:br>
            <a:r>
              <a:rPr lang="en-US" sz="1800">
                <a:solidFill>
                  <a:srgbClr val="ECECEC"/>
                </a:solidFill>
              </a:rPr>
              <a:t>H: 27.08 cm</a:t>
            </a:r>
          </a:p>
          <a:p>
            <a:pPr algn="ctr">
              <a:lnSpc>
                <a:spcPct val="100000"/>
              </a:lnSpc>
            </a:pPr>
            <a:r>
              <a:rPr lang="en-US" sz="1800">
                <a:solidFill>
                  <a:srgbClr val="ECECEC"/>
                </a:solidFill>
              </a:rPr>
              <a:t>W: 24.59 cm</a:t>
            </a:r>
          </a:p>
        </p:txBody>
      </p:sp>
      <p:sp>
        <p:nvSpPr>
          <p:cNvPr id="36" name="Picture Placeholder 35">
            <a:extLst>
              <a:ext uri="{FF2B5EF4-FFF2-40B4-BE49-F238E27FC236}">
                <a16:creationId xmlns:a16="http://schemas.microsoft.com/office/drawing/2014/main" id="{3042CC7F-CC76-1FC2-ED61-89943341B9E2}"/>
              </a:ext>
            </a:extLst>
          </p:cNvPr>
          <p:cNvSpPr>
            <a:spLocks noGrp="1"/>
          </p:cNvSpPr>
          <p:nvPr>
            <p:ph type="pic" sz="quarter" idx="14" hasCustomPrompt="1"/>
          </p:nvPr>
        </p:nvSpPr>
        <p:spPr>
          <a:xfrm>
            <a:off x="5854046" y="-1"/>
            <a:ext cx="6357379" cy="6858000"/>
          </a:xfrm>
          <a:custGeom>
            <a:avLst/>
            <a:gdLst>
              <a:gd name="connsiteX0" fmla="*/ 1281062 w 6357379"/>
              <a:gd name="connsiteY0" fmla="*/ 0 h 6858000"/>
              <a:gd name="connsiteX1" fmla="*/ 6357379 w 6357379"/>
              <a:gd name="connsiteY1" fmla="*/ 0 h 6858000"/>
              <a:gd name="connsiteX2" fmla="*/ 6357379 w 6357379"/>
              <a:gd name="connsiteY2" fmla="*/ 6858000 h 6858000"/>
              <a:gd name="connsiteX3" fmla="*/ 1281062 w 6357379"/>
              <a:gd name="connsiteY3" fmla="*/ 6858000 h 6858000"/>
              <a:gd name="connsiteX4" fmla="*/ 1149846 w 6357379"/>
              <a:gd name="connsiteY4" fmla="*/ 6706437 h 6858000"/>
              <a:gd name="connsiteX5" fmla="*/ 0 w 6357379"/>
              <a:gd name="connsiteY5" fmla="*/ 3429000 h 6858000"/>
              <a:gd name="connsiteX6" fmla="*/ 1149846 w 6357379"/>
              <a:gd name="connsiteY6" fmla="*/ 15156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7379" h="6858000">
                <a:moveTo>
                  <a:pt x="1281062" y="0"/>
                </a:moveTo>
                <a:lnTo>
                  <a:pt x="6357379" y="0"/>
                </a:lnTo>
                <a:lnTo>
                  <a:pt x="6357379" y="6858000"/>
                </a:lnTo>
                <a:lnTo>
                  <a:pt x="1281062" y="6858000"/>
                </a:lnTo>
                <a:lnTo>
                  <a:pt x="1149846" y="6706437"/>
                </a:lnTo>
                <a:cubicBezTo>
                  <a:pt x="435427" y="5840805"/>
                  <a:pt x="0" y="4690901"/>
                  <a:pt x="0" y="3429000"/>
                </a:cubicBezTo>
                <a:cubicBezTo>
                  <a:pt x="0" y="2167098"/>
                  <a:pt x="435427" y="1017194"/>
                  <a:pt x="1149846" y="151563"/>
                </a:cubicBezTo>
                <a:close/>
              </a:path>
            </a:pathLst>
          </a:custGeom>
          <a:solidFill>
            <a:srgbClr val="D8D8D8"/>
          </a:solidFill>
        </p:spPr>
        <p:txBody>
          <a:bodyPr wrap="square" anchor="ctr">
            <a:noAutofit/>
          </a:bodyPr>
          <a:lstStyle>
            <a:lvl1pPr algn="ctr">
              <a:defRPr sz="2400"/>
            </a:lvl1pPr>
          </a:lstStyle>
          <a:p>
            <a:r>
              <a:rPr lang="en-US"/>
              <a:t>Image goes here</a:t>
            </a:r>
          </a:p>
        </p:txBody>
      </p:sp>
    </p:spTree>
    <p:extLst>
      <p:ext uri="{BB962C8B-B14F-4D97-AF65-F5344CB8AC3E}">
        <p14:creationId xmlns:p14="http://schemas.microsoft.com/office/powerpoint/2010/main" val="3853785518"/>
      </p:ext>
    </p:extLst>
  </p:cSld>
  <p:clrMapOvr>
    <a:masterClrMapping/>
  </p:clrMapOvr>
  <p:extLst>
    <p:ext uri="{DCECCB84-F9BA-43D5-87BE-67443E8EF086}">
      <p15:sldGuideLst xmlns:p15="http://schemas.microsoft.com/office/powerpoint/2012/main">
        <p15:guide id="1" orient="horz" pos="2712">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debar Left_white">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5FA687E-7208-369F-2571-086007FF9D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
        <p:nvSpPr>
          <p:cNvPr id="13" name="Content Placeholder 12">
            <a:extLst>
              <a:ext uri="{FF2B5EF4-FFF2-40B4-BE49-F238E27FC236}">
                <a16:creationId xmlns:a16="http://schemas.microsoft.com/office/drawing/2014/main" id="{AC0B6E59-4270-D8B0-5591-656CAF846510}"/>
              </a:ext>
            </a:extLst>
          </p:cNvPr>
          <p:cNvSpPr>
            <a:spLocks noGrp="1"/>
          </p:cNvSpPr>
          <p:nvPr>
            <p:ph sz="quarter" idx="10" hasCustomPrompt="1"/>
          </p:nvPr>
        </p:nvSpPr>
        <p:spPr>
          <a:xfrm>
            <a:off x="4259263" y="0"/>
            <a:ext cx="7932737" cy="6858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4" name="Text Placeholder 3">
            <a:extLst>
              <a:ext uri="{FF2B5EF4-FFF2-40B4-BE49-F238E27FC236}">
                <a16:creationId xmlns:a16="http://schemas.microsoft.com/office/drawing/2014/main" id="{C1018251-8056-6428-B2F7-96C6CB85F87A}"/>
              </a:ext>
            </a:extLst>
          </p:cNvPr>
          <p:cNvSpPr>
            <a:spLocks noGrp="1"/>
          </p:cNvSpPr>
          <p:nvPr>
            <p:ph type="body" sz="quarter" idx="11"/>
          </p:nvPr>
        </p:nvSpPr>
        <p:spPr>
          <a:xfrm>
            <a:off x="444499" y="1912938"/>
            <a:ext cx="3812400"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3814763" cy="1028700"/>
          </a:xfrm>
          <a:prstGeom prst="rect">
            <a:avLst/>
          </a:prstGeom>
        </p:spPr>
        <p:txBody>
          <a:bodyPr lIns="0" tIns="0" rIns="0" bIns="0" anchor="t" anchorCtr="0">
            <a:noAutofit/>
          </a:bodyPr>
          <a:lstStyle>
            <a:lvl1pPr algn="l">
              <a:defRPr sz="4000">
                <a:solidFill>
                  <a:schemeClr val="bg1"/>
                </a:solidFill>
              </a:defRPr>
            </a:lvl1pPr>
          </a:lstStyle>
          <a:p>
            <a:r>
              <a:rPr lang="en-US"/>
              <a:t>This is a “Sidebar Left” slide</a:t>
            </a:r>
          </a:p>
        </p:txBody>
      </p:sp>
      <p:sp>
        <p:nvSpPr>
          <p:cNvPr id="21" name="Footer Placeholder 4">
            <a:extLst>
              <a:ext uri="{FF2B5EF4-FFF2-40B4-BE49-F238E27FC236}">
                <a16:creationId xmlns:a16="http://schemas.microsoft.com/office/drawing/2014/main" id="{0C3D13AE-DEE6-1FAB-3D6E-A5591587ED31}"/>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22" name="Slide Number Placeholder 5">
            <a:extLst>
              <a:ext uri="{FF2B5EF4-FFF2-40B4-BE49-F238E27FC236}">
                <a16:creationId xmlns:a16="http://schemas.microsoft.com/office/drawing/2014/main" id="{6D7A1FCA-E005-4C17-B443-ED10485AC1B8}"/>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Tree>
    <p:extLst>
      <p:ext uri="{BB962C8B-B14F-4D97-AF65-F5344CB8AC3E}">
        <p14:creationId xmlns:p14="http://schemas.microsoft.com/office/powerpoint/2010/main" val="706023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debar Left_Blue">
    <p:bg>
      <p:bgPr>
        <a:solidFill>
          <a:srgbClr val="0B1157"/>
        </a:solidFill>
        <a:effectLst/>
      </p:bgPr>
    </p:bg>
    <p:spTree>
      <p:nvGrpSpPr>
        <p:cNvPr id="1" name=""/>
        <p:cNvGrpSpPr/>
        <p:nvPr/>
      </p:nvGrpSpPr>
      <p:grpSpPr>
        <a:xfrm>
          <a:off x="0" y="0"/>
          <a:ext cx="0" cy="0"/>
          <a:chOff x="0" y="0"/>
          <a:chExt cx="0" cy="0"/>
        </a:xfrm>
      </p:grpSpPr>
      <p:sp>
        <p:nvSpPr>
          <p:cNvPr id="4" name="Content Placeholder 12">
            <a:extLst>
              <a:ext uri="{FF2B5EF4-FFF2-40B4-BE49-F238E27FC236}">
                <a16:creationId xmlns:a16="http://schemas.microsoft.com/office/drawing/2014/main" id="{73F0C210-9CFC-6626-B1AD-4CEEDB5DCF01}"/>
              </a:ext>
            </a:extLst>
          </p:cNvPr>
          <p:cNvSpPr>
            <a:spLocks noGrp="1"/>
          </p:cNvSpPr>
          <p:nvPr>
            <p:ph sz="quarter" idx="10" hasCustomPrompt="1"/>
          </p:nvPr>
        </p:nvSpPr>
        <p:spPr>
          <a:xfrm>
            <a:off x="4268888" y="-2"/>
            <a:ext cx="7932737" cy="6876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3840164" cy="1028700"/>
          </a:xfrm>
          <a:prstGeom prst="rect">
            <a:avLst/>
          </a:prstGeom>
        </p:spPr>
        <p:txBody>
          <a:bodyPr lIns="0" tIns="0" rIns="0" bIns="0" anchor="t" anchorCtr="0">
            <a:noAutofit/>
          </a:bodyPr>
          <a:lstStyle>
            <a:lvl1pPr algn="l">
              <a:defRPr sz="4000">
                <a:solidFill>
                  <a:schemeClr val="tx1"/>
                </a:solidFill>
              </a:defRPr>
            </a:lvl1pPr>
          </a:lstStyle>
          <a:p>
            <a:r>
              <a:rPr lang="en-US"/>
              <a:t>This is a “Sidebar Left” slide</a:t>
            </a:r>
          </a:p>
        </p:txBody>
      </p:sp>
      <p:sp>
        <p:nvSpPr>
          <p:cNvPr id="17" name="Footer Placeholder 4">
            <a:extLst>
              <a:ext uri="{FF2B5EF4-FFF2-40B4-BE49-F238E27FC236}">
                <a16:creationId xmlns:a16="http://schemas.microsoft.com/office/drawing/2014/main" id="{CE730D41-9127-63AE-6517-8D426C6D6275}"/>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8" name="Slide Number Placeholder 5">
            <a:extLst>
              <a:ext uri="{FF2B5EF4-FFF2-40B4-BE49-F238E27FC236}">
                <a16:creationId xmlns:a16="http://schemas.microsoft.com/office/drawing/2014/main" id="{5D8B1161-3A72-037C-D7DA-2091F8789618}"/>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6" name="Text Placeholder 3">
            <a:extLst>
              <a:ext uri="{FF2B5EF4-FFF2-40B4-BE49-F238E27FC236}">
                <a16:creationId xmlns:a16="http://schemas.microsoft.com/office/drawing/2014/main" id="{950BF975-3E70-0FFE-FDD2-5FBD48B41BE9}"/>
              </a:ext>
            </a:extLst>
          </p:cNvPr>
          <p:cNvSpPr>
            <a:spLocks noGrp="1"/>
          </p:cNvSpPr>
          <p:nvPr>
            <p:ph type="body" sz="quarter" idx="11"/>
          </p:nvPr>
        </p:nvSpPr>
        <p:spPr>
          <a:xfrm>
            <a:off x="444500" y="1912938"/>
            <a:ext cx="3578225" cy="4179887"/>
          </a:xfrm>
        </p:spPr>
        <p:txBody>
          <a:bodyPr/>
          <a:lstStyle>
            <a:lvl1pPr>
              <a:defRPr>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BA937A10-AEE9-21BE-60C3-D3EE4C10CD7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14940326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debar Left_Pink">
    <p:bg>
      <p:bgPr>
        <a:solidFill>
          <a:srgbClr val="FED7FF"/>
        </a:solidFill>
        <a:effectLst/>
      </p:bgPr>
    </p:bg>
    <p:spTree>
      <p:nvGrpSpPr>
        <p:cNvPr id="1" name=""/>
        <p:cNvGrpSpPr/>
        <p:nvPr/>
      </p:nvGrpSpPr>
      <p:grpSpPr>
        <a:xfrm>
          <a:off x="0" y="0"/>
          <a:ext cx="0" cy="0"/>
          <a:chOff x="0" y="0"/>
          <a:chExt cx="0" cy="0"/>
        </a:xfrm>
      </p:grpSpPr>
      <p:sp>
        <p:nvSpPr>
          <p:cNvPr id="4" name="Content Placeholder 12">
            <a:extLst>
              <a:ext uri="{FF2B5EF4-FFF2-40B4-BE49-F238E27FC236}">
                <a16:creationId xmlns:a16="http://schemas.microsoft.com/office/drawing/2014/main" id="{3F19D94E-CCF2-C7E6-ADC8-49415F0D4BC1}"/>
              </a:ext>
            </a:extLst>
          </p:cNvPr>
          <p:cNvSpPr>
            <a:spLocks noGrp="1"/>
          </p:cNvSpPr>
          <p:nvPr>
            <p:ph sz="quarter" idx="10" hasCustomPrompt="1"/>
          </p:nvPr>
        </p:nvSpPr>
        <p:spPr>
          <a:xfrm>
            <a:off x="4259263" y="0"/>
            <a:ext cx="7932737" cy="6858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3840164" cy="1028700"/>
          </a:xfrm>
          <a:prstGeom prst="rect">
            <a:avLst/>
          </a:prstGeom>
        </p:spPr>
        <p:txBody>
          <a:bodyPr lIns="0" tIns="0" rIns="0" bIns="0" anchor="t" anchorCtr="0">
            <a:noAutofit/>
          </a:bodyPr>
          <a:lstStyle>
            <a:lvl1pPr algn="l">
              <a:defRPr sz="4000">
                <a:solidFill>
                  <a:schemeClr val="bg1"/>
                </a:solidFill>
              </a:defRPr>
            </a:lvl1pPr>
          </a:lstStyle>
          <a:p>
            <a:r>
              <a:rPr lang="en-US"/>
              <a:t>This is a “Sidebar Left” slide</a:t>
            </a:r>
          </a:p>
        </p:txBody>
      </p:sp>
      <p:sp>
        <p:nvSpPr>
          <p:cNvPr id="10" name="Footer Placeholder 4">
            <a:extLst>
              <a:ext uri="{FF2B5EF4-FFF2-40B4-BE49-F238E27FC236}">
                <a16:creationId xmlns:a16="http://schemas.microsoft.com/office/drawing/2014/main" id="{B8EE096E-1240-8CFC-4CB2-81DAA5EEB1CC}"/>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DE034937-B426-8D12-2AED-2F8E637EC6F7}"/>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7" name="Text Placeholder 3">
            <a:extLst>
              <a:ext uri="{FF2B5EF4-FFF2-40B4-BE49-F238E27FC236}">
                <a16:creationId xmlns:a16="http://schemas.microsoft.com/office/drawing/2014/main" id="{0D845150-5C48-BF97-EFD0-2E6AFC0654CD}"/>
              </a:ext>
            </a:extLst>
          </p:cNvPr>
          <p:cNvSpPr>
            <a:spLocks noGrp="1"/>
          </p:cNvSpPr>
          <p:nvPr>
            <p:ph type="body" sz="quarter" idx="11"/>
          </p:nvPr>
        </p:nvSpPr>
        <p:spPr>
          <a:xfrm>
            <a:off x="444500" y="1912938"/>
            <a:ext cx="3578225"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142C71C3-0B91-9EFB-1CD6-B1062E185C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17964721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out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ChangeAspect="1"/>
          </p:cNvPicPr>
          <p:nvPr userDrawn="1"/>
        </p:nvPicPr>
        <p:blipFill>
          <a:blip r:embed="rId2"/>
          <a:srcRect/>
          <a:stretch/>
        </p:blipFill>
        <p:spPr>
          <a:xfrm>
            <a:off x="0" y="0"/>
            <a:ext cx="12192000" cy="6858000"/>
          </a:xfrm>
          <a:prstGeom prst="rect">
            <a:avLst/>
          </a:prstGeom>
        </p:spPr>
      </p:pic>
      <p:sp>
        <p:nvSpPr>
          <p:cNvPr id="22" name="Text Placeholder 2">
            <a:extLst>
              <a:ext uri="{FF2B5EF4-FFF2-40B4-BE49-F238E27FC236}">
                <a16:creationId xmlns:a16="http://schemas.microsoft.com/office/drawing/2014/main" id="{10FA3C67-9EBA-73AD-CB8E-848039301081}"/>
              </a:ext>
            </a:extLst>
          </p:cNvPr>
          <p:cNvSpPr>
            <a:spLocks noGrp="1"/>
          </p:cNvSpPr>
          <p:nvPr>
            <p:ph type="body" sz="quarter" idx="12" hasCustomPrompt="1"/>
          </p:nvPr>
        </p:nvSpPr>
        <p:spPr>
          <a:xfrm>
            <a:off x="561882" y="4253551"/>
            <a:ext cx="2770187" cy="395288"/>
          </a:xfrm>
          <a:prstGeom prst="rect">
            <a:avLst/>
          </a:prstGeom>
        </p:spPr>
        <p:txBody>
          <a:bodyPr/>
          <a:lstStyle>
            <a:lvl1pPr marL="0" indent="0">
              <a:buNone/>
              <a:defRPr sz="1800" b="0" i="0">
                <a:solidFill>
                  <a:srgbClr val="122334"/>
                </a:solidFill>
                <a:latin typeface="Nunito" pitchFamily="2" charset="77"/>
              </a:defRPr>
            </a:lvl1pPr>
          </a:lstStyle>
          <a:p>
            <a:pPr lvl="0"/>
            <a:r>
              <a:rPr lang="en-GB"/>
              <a:t>Date to go here</a:t>
            </a:r>
            <a:endParaRPr lang="en-US"/>
          </a:p>
        </p:txBody>
      </p:sp>
      <p:sp>
        <p:nvSpPr>
          <p:cNvPr id="2" name="Title 1">
            <a:extLst>
              <a:ext uri="{FF2B5EF4-FFF2-40B4-BE49-F238E27FC236}">
                <a16:creationId xmlns:a16="http://schemas.microsoft.com/office/drawing/2014/main" id="{118FA6FD-06FD-8D5D-A866-4FD38B260D27}"/>
              </a:ext>
            </a:extLst>
          </p:cNvPr>
          <p:cNvSpPr>
            <a:spLocks noGrp="1"/>
          </p:cNvSpPr>
          <p:nvPr>
            <p:ph type="title" hasCustomPrompt="1"/>
          </p:nvPr>
        </p:nvSpPr>
        <p:spPr>
          <a:xfrm>
            <a:off x="521541" y="2032248"/>
            <a:ext cx="9241674" cy="1979070"/>
          </a:xfrm>
          <a:prstGeom prst="rect">
            <a:avLst/>
          </a:prstGeom>
        </p:spPr>
        <p:txBody>
          <a:bodyPr/>
          <a:lstStyle>
            <a:lvl1pPr>
              <a:defRPr sz="6000" b="1" i="0">
                <a:solidFill>
                  <a:srgbClr val="122334"/>
                </a:solidFill>
                <a:latin typeface="Nunito ExtraBold" pitchFamily="2" charset="77"/>
              </a:defRPr>
            </a:lvl1pPr>
          </a:lstStyle>
          <a:p>
            <a:r>
              <a:rPr lang="en-GB"/>
              <a:t>Presentation title </a:t>
            </a:r>
            <a:br>
              <a:rPr lang="en-GB"/>
            </a:br>
            <a:r>
              <a:rPr lang="en-GB"/>
              <a:t>to go here like this</a:t>
            </a:r>
            <a:endParaRPr lang="en-US"/>
          </a:p>
        </p:txBody>
      </p:sp>
      <p:sp>
        <p:nvSpPr>
          <p:cNvPr id="7" name="Text Placeholder 50">
            <a:extLst>
              <a:ext uri="{FF2B5EF4-FFF2-40B4-BE49-F238E27FC236}">
                <a16:creationId xmlns:a16="http://schemas.microsoft.com/office/drawing/2014/main" id="{EE210457-8FDB-A2E3-F66E-4897CF3D31D6}"/>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3" name="TextBox 2">
            <a:extLst>
              <a:ext uri="{FF2B5EF4-FFF2-40B4-BE49-F238E27FC236}">
                <a16:creationId xmlns:a16="http://schemas.microsoft.com/office/drawing/2014/main" id="{56F1DC07-700A-7ED0-817F-A90FB37CEE63}"/>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6347879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alf Photo_white">
    <p:bg>
      <p:bgPr>
        <a:solidFill>
          <a:schemeClr val="tx1"/>
        </a:solidFill>
        <a:effectLst/>
      </p:bgPr>
    </p:bg>
    <p:spTree>
      <p:nvGrpSpPr>
        <p:cNvPr id="1" name=""/>
        <p:cNvGrpSpPr/>
        <p:nvPr/>
      </p:nvGrpSpPr>
      <p:grpSpPr>
        <a:xfrm>
          <a:off x="0" y="0"/>
          <a:ext cx="0" cy="0"/>
          <a:chOff x="0" y="0"/>
          <a:chExt cx="0" cy="0"/>
        </a:xfrm>
      </p:grpSpPr>
      <p:sp>
        <p:nvSpPr>
          <p:cNvPr id="5" name="Content Placeholder 12">
            <a:extLst>
              <a:ext uri="{FF2B5EF4-FFF2-40B4-BE49-F238E27FC236}">
                <a16:creationId xmlns:a16="http://schemas.microsoft.com/office/drawing/2014/main" id="{5C084ECA-3C06-C58B-5843-B0DCA999BF3F}"/>
              </a:ext>
            </a:extLst>
          </p:cNvPr>
          <p:cNvSpPr>
            <a:spLocks noGrp="1"/>
          </p:cNvSpPr>
          <p:nvPr>
            <p:ph sz="quarter" idx="10" hasCustomPrompt="1"/>
          </p:nvPr>
        </p:nvSpPr>
        <p:spPr>
          <a:xfrm>
            <a:off x="6194425" y="0"/>
            <a:ext cx="5997575" cy="6858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5532439" cy="1028700"/>
          </a:xfrm>
          <a:prstGeom prst="rect">
            <a:avLst/>
          </a:prstGeom>
        </p:spPr>
        <p:txBody>
          <a:bodyPr lIns="0" tIns="0" rIns="0" bIns="0" anchor="t" anchorCtr="0">
            <a:noAutofit/>
          </a:bodyPr>
          <a:lstStyle>
            <a:lvl1pPr algn="l">
              <a:defRPr sz="4000">
                <a:solidFill>
                  <a:schemeClr val="bg1"/>
                </a:solidFill>
              </a:defRPr>
            </a:lvl1pPr>
          </a:lstStyle>
          <a:p>
            <a:r>
              <a:rPr lang="en-US"/>
              <a:t>This is a “Half Photo” slide lorem ipsum dolor sit</a:t>
            </a:r>
          </a:p>
        </p:txBody>
      </p:sp>
      <p:sp>
        <p:nvSpPr>
          <p:cNvPr id="12" name="Footer Placeholder 4">
            <a:extLst>
              <a:ext uri="{FF2B5EF4-FFF2-40B4-BE49-F238E27FC236}">
                <a16:creationId xmlns:a16="http://schemas.microsoft.com/office/drawing/2014/main" id="{71BA1379-9C8F-72C5-D052-3E6B56F89A6C}"/>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4" name="Slide Number Placeholder 5">
            <a:extLst>
              <a:ext uri="{FF2B5EF4-FFF2-40B4-BE49-F238E27FC236}">
                <a16:creationId xmlns:a16="http://schemas.microsoft.com/office/drawing/2014/main" id="{20DED04B-C4E4-440F-2B1F-F5DDA7C91BF0}"/>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4" name="Text Placeholder 3">
            <a:extLst>
              <a:ext uri="{FF2B5EF4-FFF2-40B4-BE49-F238E27FC236}">
                <a16:creationId xmlns:a16="http://schemas.microsoft.com/office/drawing/2014/main" id="{C6E6820D-6743-6B2F-5F76-EB71C6DAA820}"/>
              </a:ext>
            </a:extLst>
          </p:cNvPr>
          <p:cNvSpPr>
            <a:spLocks noGrp="1"/>
          </p:cNvSpPr>
          <p:nvPr>
            <p:ph type="body" sz="quarter" idx="11"/>
          </p:nvPr>
        </p:nvSpPr>
        <p:spPr>
          <a:xfrm>
            <a:off x="444500" y="1912938"/>
            <a:ext cx="5507037"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Graphic 5">
            <a:extLst>
              <a:ext uri="{FF2B5EF4-FFF2-40B4-BE49-F238E27FC236}">
                <a16:creationId xmlns:a16="http://schemas.microsoft.com/office/drawing/2014/main" id="{E4C35CF6-3549-7073-C44A-AAB959B883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31187535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alf Photo_Blue">
    <p:bg>
      <p:bgPr>
        <a:solidFill>
          <a:srgbClr val="0B1157"/>
        </a:solidFill>
        <a:effectLst/>
      </p:bgPr>
    </p:bg>
    <p:spTree>
      <p:nvGrpSpPr>
        <p:cNvPr id="1" name=""/>
        <p:cNvGrpSpPr/>
        <p:nvPr/>
      </p:nvGrpSpPr>
      <p:grpSpPr>
        <a:xfrm>
          <a:off x="0" y="0"/>
          <a:ext cx="0" cy="0"/>
          <a:chOff x="0" y="0"/>
          <a:chExt cx="0" cy="0"/>
        </a:xfrm>
      </p:grpSpPr>
      <p:sp>
        <p:nvSpPr>
          <p:cNvPr id="3" name="Content Placeholder 12">
            <a:extLst>
              <a:ext uri="{FF2B5EF4-FFF2-40B4-BE49-F238E27FC236}">
                <a16:creationId xmlns:a16="http://schemas.microsoft.com/office/drawing/2014/main" id="{B3AA6487-1182-B97D-DA3D-67D6161DB7B6}"/>
              </a:ext>
            </a:extLst>
          </p:cNvPr>
          <p:cNvSpPr>
            <a:spLocks noGrp="1"/>
          </p:cNvSpPr>
          <p:nvPr>
            <p:ph sz="quarter" idx="10" hasCustomPrompt="1"/>
          </p:nvPr>
        </p:nvSpPr>
        <p:spPr>
          <a:xfrm>
            <a:off x="6194425" y="0"/>
            <a:ext cx="5997575" cy="6858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5532439" cy="1028700"/>
          </a:xfrm>
          <a:prstGeom prst="rect">
            <a:avLst/>
          </a:prstGeom>
        </p:spPr>
        <p:txBody>
          <a:bodyPr lIns="0" tIns="0" rIns="0" bIns="0" anchor="t" anchorCtr="0">
            <a:noAutofit/>
          </a:bodyPr>
          <a:lstStyle>
            <a:lvl1pPr algn="l">
              <a:defRPr sz="4000">
                <a:solidFill>
                  <a:schemeClr val="tx1"/>
                </a:solidFill>
              </a:defRPr>
            </a:lvl1pPr>
          </a:lstStyle>
          <a:p>
            <a:r>
              <a:rPr lang="en-US"/>
              <a:t>This is a “Half Photo” slide lorem ipsum dolor sit</a:t>
            </a:r>
          </a:p>
        </p:txBody>
      </p:sp>
      <p:sp>
        <p:nvSpPr>
          <p:cNvPr id="11" name="Footer Placeholder 4">
            <a:extLst>
              <a:ext uri="{FF2B5EF4-FFF2-40B4-BE49-F238E27FC236}">
                <a16:creationId xmlns:a16="http://schemas.microsoft.com/office/drawing/2014/main" id="{6FA94905-7212-0D58-645D-34774F55C6E8}"/>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17DDE95C-EA44-F5D4-9760-52B8B6D4B588}"/>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4" name="Text Placeholder 3">
            <a:extLst>
              <a:ext uri="{FF2B5EF4-FFF2-40B4-BE49-F238E27FC236}">
                <a16:creationId xmlns:a16="http://schemas.microsoft.com/office/drawing/2014/main" id="{F7DEF986-B41B-B112-ECD9-0F34A3F35963}"/>
              </a:ext>
            </a:extLst>
          </p:cNvPr>
          <p:cNvSpPr>
            <a:spLocks noGrp="1"/>
          </p:cNvSpPr>
          <p:nvPr>
            <p:ph type="body" sz="quarter" idx="11"/>
          </p:nvPr>
        </p:nvSpPr>
        <p:spPr>
          <a:xfrm>
            <a:off x="444500" y="1911600"/>
            <a:ext cx="5507037" cy="4179887"/>
          </a:xfrm>
        </p:spPr>
        <p:txBody>
          <a:bodyPr/>
          <a:lstStyle>
            <a:lvl1pPr>
              <a:defRPr>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57835534-C07E-763C-9018-EBC6C84057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3425745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alf Photo_Pink">
    <p:bg>
      <p:bgPr>
        <a:solidFill>
          <a:srgbClr val="FED7FF"/>
        </a:solidFill>
        <a:effectLst/>
      </p:bgPr>
    </p:bg>
    <p:spTree>
      <p:nvGrpSpPr>
        <p:cNvPr id="1" name=""/>
        <p:cNvGrpSpPr/>
        <p:nvPr/>
      </p:nvGrpSpPr>
      <p:grpSpPr>
        <a:xfrm>
          <a:off x="0" y="0"/>
          <a:ext cx="0" cy="0"/>
          <a:chOff x="0" y="0"/>
          <a:chExt cx="0" cy="0"/>
        </a:xfrm>
      </p:grpSpPr>
      <p:sp>
        <p:nvSpPr>
          <p:cNvPr id="5" name="Content Placeholder 12">
            <a:extLst>
              <a:ext uri="{FF2B5EF4-FFF2-40B4-BE49-F238E27FC236}">
                <a16:creationId xmlns:a16="http://schemas.microsoft.com/office/drawing/2014/main" id="{4CB59138-0179-81DC-1AE5-21ABC3055491}"/>
              </a:ext>
            </a:extLst>
          </p:cNvPr>
          <p:cNvSpPr>
            <a:spLocks noGrp="1"/>
          </p:cNvSpPr>
          <p:nvPr>
            <p:ph sz="quarter" idx="10" hasCustomPrompt="1"/>
          </p:nvPr>
        </p:nvSpPr>
        <p:spPr>
          <a:xfrm>
            <a:off x="6194425" y="0"/>
            <a:ext cx="5997575" cy="6858000"/>
          </a:xfrm>
          <a:prstGeom prst="rect">
            <a:avLst/>
          </a:prstGeom>
          <a:solidFill>
            <a:srgbClr val="D8D8D8"/>
          </a:solidFill>
        </p:spPr>
        <p:txBody>
          <a:bodyPr anchor="ctr">
            <a:normAutofit/>
          </a:bodyPr>
          <a:lstStyle>
            <a:lvl1pPr algn="ctr">
              <a:defRPr sz="3600"/>
            </a:lvl1pPr>
          </a:lstStyle>
          <a:p>
            <a:pPr lvl="0"/>
            <a:r>
              <a:rPr lang="en-US"/>
              <a:t>Images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5532439" cy="1028700"/>
          </a:xfrm>
          <a:prstGeom prst="rect">
            <a:avLst/>
          </a:prstGeom>
        </p:spPr>
        <p:txBody>
          <a:bodyPr lIns="0" tIns="0" rIns="0" bIns="0" anchor="t" anchorCtr="0">
            <a:noAutofit/>
          </a:bodyPr>
          <a:lstStyle>
            <a:lvl1pPr algn="l">
              <a:defRPr sz="4000">
                <a:solidFill>
                  <a:schemeClr val="bg1"/>
                </a:solidFill>
              </a:defRPr>
            </a:lvl1pPr>
          </a:lstStyle>
          <a:p>
            <a:r>
              <a:rPr lang="en-US"/>
              <a:t>This is a “Half Photo” slide lorem ipsum dolor sit</a:t>
            </a:r>
          </a:p>
        </p:txBody>
      </p:sp>
      <p:sp>
        <p:nvSpPr>
          <p:cNvPr id="12" name="Footer Placeholder 4">
            <a:extLst>
              <a:ext uri="{FF2B5EF4-FFF2-40B4-BE49-F238E27FC236}">
                <a16:creationId xmlns:a16="http://schemas.microsoft.com/office/drawing/2014/main" id="{50CF861B-4F3C-7BC0-C0D9-6F7092BF1DAB}"/>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4" name="Slide Number Placeholder 5">
            <a:extLst>
              <a:ext uri="{FF2B5EF4-FFF2-40B4-BE49-F238E27FC236}">
                <a16:creationId xmlns:a16="http://schemas.microsoft.com/office/drawing/2014/main" id="{C71D7EA5-6C1E-3CD6-8141-9574429916AA}"/>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4" name="Text Placeholder 3">
            <a:extLst>
              <a:ext uri="{FF2B5EF4-FFF2-40B4-BE49-F238E27FC236}">
                <a16:creationId xmlns:a16="http://schemas.microsoft.com/office/drawing/2014/main" id="{20BE1F0F-4085-4315-FA0B-5DA2727066BD}"/>
              </a:ext>
            </a:extLst>
          </p:cNvPr>
          <p:cNvSpPr>
            <a:spLocks noGrp="1"/>
          </p:cNvSpPr>
          <p:nvPr>
            <p:ph type="body" sz="quarter" idx="11"/>
          </p:nvPr>
        </p:nvSpPr>
        <p:spPr>
          <a:xfrm>
            <a:off x="444500" y="1912938"/>
            <a:ext cx="5507037"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Graphic 5">
            <a:extLst>
              <a:ext uri="{FF2B5EF4-FFF2-40B4-BE49-F238E27FC236}">
                <a16:creationId xmlns:a16="http://schemas.microsoft.com/office/drawing/2014/main" id="{C6E10616-EE10-7C61-AD9B-A2A62F999F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10428731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_white">
    <p:bg>
      <p:bgPr>
        <a:solidFill>
          <a:schemeClr val="tx1"/>
        </a:solidFill>
        <a:effectLst/>
      </p:bgPr>
    </p:bg>
    <p:spTree>
      <p:nvGrpSpPr>
        <p:cNvPr id="1" name=""/>
        <p:cNvGrpSpPr/>
        <p:nvPr/>
      </p:nvGrpSpPr>
      <p:grpSpPr>
        <a:xfrm>
          <a:off x="0" y="0"/>
          <a:ext cx="0" cy="0"/>
          <a:chOff x="0" y="0"/>
          <a:chExt cx="0" cy="0"/>
        </a:xfrm>
      </p:grpSpPr>
      <p:sp>
        <p:nvSpPr>
          <p:cNvPr id="6" name="Content Placeholder 12">
            <a:extLst>
              <a:ext uri="{FF2B5EF4-FFF2-40B4-BE49-F238E27FC236}">
                <a16:creationId xmlns:a16="http://schemas.microsoft.com/office/drawing/2014/main" id="{BB1FD16B-174D-FD38-F209-A159A91BA6C8}"/>
              </a:ext>
            </a:extLst>
          </p:cNvPr>
          <p:cNvSpPr>
            <a:spLocks noGrp="1"/>
          </p:cNvSpPr>
          <p:nvPr>
            <p:ph sz="quarter" idx="12" hasCustomPrompt="1"/>
          </p:nvPr>
        </p:nvSpPr>
        <p:spPr>
          <a:xfrm>
            <a:off x="8123238" y="0"/>
            <a:ext cx="4068761" cy="6858000"/>
          </a:xfrm>
          <a:prstGeom prst="rect">
            <a:avLst/>
          </a:prstGeom>
          <a:solidFill>
            <a:srgbClr val="D8D8D8"/>
          </a:solidFill>
        </p:spPr>
        <p:txBody>
          <a:bodyPr anchor="ctr">
            <a:normAutofit/>
          </a:bodyPr>
          <a:lstStyle>
            <a:lvl1pPr algn="ctr">
              <a:defRPr sz="3200"/>
            </a:lvl1pPr>
          </a:lstStyle>
          <a:p>
            <a:pPr lvl="0"/>
            <a:r>
              <a:rPr lang="en-US"/>
              <a:t>Image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7461252" cy="1028700"/>
          </a:xfrm>
          <a:prstGeom prst="rect">
            <a:avLst/>
          </a:prstGeom>
        </p:spPr>
        <p:txBody>
          <a:bodyPr lIns="0" tIns="0" rIns="0" bIns="0" anchor="t" anchorCtr="0">
            <a:noAutofit/>
          </a:bodyPr>
          <a:lstStyle>
            <a:lvl1pPr algn="l">
              <a:defRPr sz="4000">
                <a:solidFill>
                  <a:schemeClr val="bg1"/>
                </a:solidFill>
              </a:defRPr>
            </a:lvl1pPr>
          </a:lstStyle>
          <a:p>
            <a:r>
              <a:rPr lang="en-US"/>
              <a:t>This is a “Title and Content” slide</a:t>
            </a:r>
            <a:br>
              <a:rPr lang="en-US"/>
            </a:br>
            <a:r>
              <a:rPr lang="en-US"/>
              <a:t>lorem ipsum dolor sit</a:t>
            </a:r>
          </a:p>
        </p:txBody>
      </p:sp>
      <p:sp>
        <p:nvSpPr>
          <p:cNvPr id="13" name="Footer Placeholder 4">
            <a:extLst>
              <a:ext uri="{FF2B5EF4-FFF2-40B4-BE49-F238E27FC236}">
                <a16:creationId xmlns:a16="http://schemas.microsoft.com/office/drawing/2014/main" id="{77FB3003-04E7-1B1D-B2A8-3721F1A01A77}"/>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4" name="Slide Number Placeholder 5">
            <a:extLst>
              <a:ext uri="{FF2B5EF4-FFF2-40B4-BE49-F238E27FC236}">
                <a16:creationId xmlns:a16="http://schemas.microsoft.com/office/drawing/2014/main" id="{E3107A19-12D2-3DE9-3A87-2A71634893CA}"/>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3" name="Text Placeholder 3">
            <a:extLst>
              <a:ext uri="{FF2B5EF4-FFF2-40B4-BE49-F238E27FC236}">
                <a16:creationId xmlns:a16="http://schemas.microsoft.com/office/drawing/2014/main" id="{3D315A45-5D50-E70E-2AB0-F73C2DF48DEB}"/>
              </a:ext>
            </a:extLst>
          </p:cNvPr>
          <p:cNvSpPr>
            <a:spLocks noGrp="1"/>
          </p:cNvSpPr>
          <p:nvPr>
            <p:ph type="body" sz="quarter" idx="11"/>
          </p:nvPr>
        </p:nvSpPr>
        <p:spPr>
          <a:xfrm>
            <a:off x="442800" y="1911600"/>
            <a:ext cx="7435850"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E5AB0606-8CC4-198B-F89B-BD10E9506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7716720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_Blue">
    <p:bg>
      <p:bgPr>
        <a:solidFill>
          <a:srgbClr val="0B1157"/>
        </a:solidFill>
        <a:effectLst/>
      </p:bgPr>
    </p:bg>
    <p:spTree>
      <p:nvGrpSpPr>
        <p:cNvPr id="1" name=""/>
        <p:cNvGrpSpPr/>
        <p:nvPr/>
      </p:nvGrpSpPr>
      <p:grpSpPr>
        <a:xfrm>
          <a:off x="0" y="0"/>
          <a:ext cx="0" cy="0"/>
          <a:chOff x="0" y="0"/>
          <a:chExt cx="0" cy="0"/>
        </a:xfrm>
      </p:grpSpPr>
      <p:sp>
        <p:nvSpPr>
          <p:cNvPr id="6" name="Content Placeholder 12">
            <a:extLst>
              <a:ext uri="{FF2B5EF4-FFF2-40B4-BE49-F238E27FC236}">
                <a16:creationId xmlns:a16="http://schemas.microsoft.com/office/drawing/2014/main" id="{F7B87141-7481-CD10-1B63-CE46E7423A39}"/>
              </a:ext>
            </a:extLst>
          </p:cNvPr>
          <p:cNvSpPr>
            <a:spLocks noGrp="1"/>
          </p:cNvSpPr>
          <p:nvPr>
            <p:ph sz="quarter" idx="12" hasCustomPrompt="1"/>
          </p:nvPr>
        </p:nvSpPr>
        <p:spPr>
          <a:xfrm>
            <a:off x="8123238" y="0"/>
            <a:ext cx="4068761" cy="6858000"/>
          </a:xfrm>
          <a:prstGeom prst="rect">
            <a:avLst/>
          </a:prstGeom>
          <a:solidFill>
            <a:srgbClr val="D8D8D8"/>
          </a:solidFill>
        </p:spPr>
        <p:txBody>
          <a:bodyPr anchor="ctr">
            <a:normAutofit/>
          </a:bodyPr>
          <a:lstStyle>
            <a:lvl1pPr algn="ctr">
              <a:defRPr sz="3200"/>
            </a:lvl1pPr>
          </a:lstStyle>
          <a:p>
            <a:pPr lvl="0"/>
            <a:r>
              <a:rPr lang="en-US"/>
              <a:t>Image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7461252" cy="1028700"/>
          </a:xfrm>
          <a:prstGeom prst="rect">
            <a:avLst/>
          </a:prstGeom>
        </p:spPr>
        <p:txBody>
          <a:bodyPr lIns="0" tIns="0" rIns="0" bIns="0" anchor="t" anchorCtr="0">
            <a:noAutofit/>
          </a:bodyPr>
          <a:lstStyle>
            <a:lvl1pPr algn="l">
              <a:defRPr sz="4000">
                <a:solidFill>
                  <a:schemeClr val="tx1"/>
                </a:solidFill>
              </a:defRPr>
            </a:lvl1pPr>
          </a:lstStyle>
          <a:p>
            <a:r>
              <a:rPr lang="en-US"/>
              <a:t>This is a “Title and Content” slide</a:t>
            </a:r>
            <a:br>
              <a:rPr lang="en-US"/>
            </a:br>
            <a:r>
              <a:rPr lang="en-US"/>
              <a:t>lorem ipsum dolor sit</a:t>
            </a:r>
          </a:p>
        </p:txBody>
      </p:sp>
      <p:sp>
        <p:nvSpPr>
          <p:cNvPr id="11" name="Footer Placeholder 4">
            <a:extLst>
              <a:ext uri="{FF2B5EF4-FFF2-40B4-BE49-F238E27FC236}">
                <a16:creationId xmlns:a16="http://schemas.microsoft.com/office/drawing/2014/main" id="{C39D6E43-72D6-EB3B-3F95-85A9BBEF9D55}"/>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A6957B38-BCEB-BB0B-960E-659734F84FB9}"/>
              </a:ext>
            </a:extLst>
          </p:cNvPr>
          <p:cNvSpPr>
            <a:spLocks noGrp="1"/>
          </p:cNvSpPr>
          <p:nvPr>
            <p:ph type="sldNum" sz="quarter" idx="4"/>
          </p:nvPr>
        </p:nvSpPr>
        <p:spPr>
          <a:xfrm>
            <a:off x="11248571" y="6357257"/>
            <a:ext cx="494167" cy="234044"/>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3" name="Text Placeholder 3">
            <a:extLst>
              <a:ext uri="{FF2B5EF4-FFF2-40B4-BE49-F238E27FC236}">
                <a16:creationId xmlns:a16="http://schemas.microsoft.com/office/drawing/2014/main" id="{B545B471-37B4-CE39-FDCB-ECA209D3AADA}"/>
              </a:ext>
            </a:extLst>
          </p:cNvPr>
          <p:cNvSpPr>
            <a:spLocks noGrp="1"/>
          </p:cNvSpPr>
          <p:nvPr>
            <p:ph type="body" sz="quarter" idx="11"/>
          </p:nvPr>
        </p:nvSpPr>
        <p:spPr>
          <a:xfrm>
            <a:off x="444500" y="1912938"/>
            <a:ext cx="7435850" cy="4179887"/>
          </a:xfrm>
        </p:spPr>
        <p:txBody>
          <a:bodyPr/>
          <a:lstStyle>
            <a:lvl1pPr>
              <a:defRPr>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21F6F519-9B97-2555-9A8D-73FFBC61CE1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1735981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_Pink">
    <p:bg>
      <p:bgPr>
        <a:solidFill>
          <a:srgbClr val="FED7FF"/>
        </a:solidFill>
        <a:effectLst/>
      </p:bgPr>
    </p:bg>
    <p:spTree>
      <p:nvGrpSpPr>
        <p:cNvPr id="1" name=""/>
        <p:cNvGrpSpPr/>
        <p:nvPr/>
      </p:nvGrpSpPr>
      <p:grpSpPr>
        <a:xfrm>
          <a:off x="0" y="0"/>
          <a:ext cx="0" cy="0"/>
          <a:chOff x="0" y="0"/>
          <a:chExt cx="0" cy="0"/>
        </a:xfrm>
      </p:grpSpPr>
      <p:sp>
        <p:nvSpPr>
          <p:cNvPr id="5" name="Content Placeholder 12">
            <a:extLst>
              <a:ext uri="{FF2B5EF4-FFF2-40B4-BE49-F238E27FC236}">
                <a16:creationId xmlns:a16="http://schemas.microsoft.com/office/drawing/2014/main" id="{ECFFF946-FFB7-1115-D071-BADE1836B326}"/>
              </a:ext>
            </a:extLst>
          </p:cNvPr>
          <p:cNvSpPr>
            <a:spLocks noGrp="1"/>
          </p:cNvSpPr>
          <p:nvPr>
            <p:ph sz="quarter" idx="12" hasCustomPrompt="1"/>
          </p:nvPr>
        </p:nvSpPr>
        <p:spPr>
          <a:xfrm>
            <a:off x="8123238" y="0"/>
            <a:ext cx="4068761" cy="6858000"/>
          </a:xfrm>
          <a:prstGeom prst="rect">
            <a:avLst/>
          </a:prstGeom>
          <a:solidFill>
            <a:srgbClr val="D8D8D8"/>
          </a:solidFill>
        </p:spPr>
        <p:txBody>
          <a:bodyPr anchor="ctr">
            <a:normAutofit/>
          </a:bodyPr>
          <a:lstStyle>
            <a:lvl1pPr algn="ctr">
              <a:defRPr sz="3200"/>
            </a:lvl1pPr>
          </a:lstStyle>
          <a:p>
            <a:pPr lvl="0"/>
            <a:r>
              <a:rPr lang="en-US"/>
              <a:t>Image can be photo </a:t>
            </a:r>
            <a:br>
              <a:rPr lang="en-US"/>
            </a:br>
            <a:r>
              <a:rPr lang="en-US"/>
              <a:t>chart, graph etc.</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7461252" cy="1028700"/>
          </a:xfrm>
          <a:prstGeom prst="rect">
            <a:avLst/>
          </a:prstGeom>
        </p:spPr>
        <p:txBody>
          <a:bodyPr lIns="0" tIns="0" rIns="0" bIns="0" anchor="t" anchorCtr="0">
            <a:noAutofit/>
          </a:bodyPr>
          <a:lstStyle>
            <a:lvl1pPr algn="l">
              <a:defRPr sz="4000">
                <a:solidFill>
                  <a:schemeClr val="bg1"/>
                </a:solidFill>
              </a:defRPr>
            </a:lvl1pPr>
          </a:lstStyle>
          <a:p>
            <a:r>
              <a:rPr lang="en-US"/>
              <a:t>This is a “Title and Content” slide</a:t>
            </a:r>
            <a:br>
              <a:rPr lang="en-US"/>
            </a:br>
            <a:r>
              <a:rPr lang="en-US"/>
              <a:t>lorem ipsum dolor sit</a:t>
            </a:r>
          </a:p>
        </p:txBody>
      </p:sp>
      <p:sp>
        <p:nvSpPr>
          <p:cNvPr id="10" name="Footer Placeholder 4">
            <a:extLst>
              <a:ext uri="{FF2B5EF4-FFF2-40B4-BE49-F238E27FC236}">
                <a16:creationId xmlns:a16="http://schemas.microsoft.com/office/drawing/2014/main" id="{412009D1-1642-591C-E1F8-11C3F1AB2ED4}"/>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B5C557D8-3FCE-59B8-E5C8-3D6B40D6BBE3}"/>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3" name="Text Placeholder 3">
            <a:extLst>
              <a:ext uri="{FF2B5EF4-FFF2-40B4-BE49-F238E27FC236}">
                <a16:creationId xmlns:a16="http://schemas.microsoft.com/office/drawing/2014/main" id="{91C685DC-7FB1-106E-A610-49C87A0177D1}"/>
              </a:ext>
            </a:extLst>
          </p:cNvPr>
          <p:cNvSpPr>
            <a:spLocks noGrp="1"/>
          </p:cNvSpPr>
          <p:nvPr>
            <p:ph type="body" sz="quarter" idx="11"/>
          </p:nvPr>
        </p:nvSpPr>
        <p:spPr>
          <a:xfrm>
            <a:off x="442800" y="1912938"/>
            <a:ext cx="7435850"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Graphic 5">
            <a:extLst>
              <a:ext uri="{FF2B5EF4-FFF2-40B4-BE49-F238E27FC236}">
                <a16:creationId xmlns:a16="http://schemas.microsoft.com/office/drawing/2014/main" id="{D54E44C0-7D5E-AC81-BD9C-02A6912A709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7973941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lumn_Whi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bg1"/>
                </a:solidFill>
              </a:defRPr>
            </a:lvl1pPr>
          </a:lstStyle>
          <a:p>
            <a:r>
              <a:rPr lang="en-US"/>
              <a:t>This is a two line page title slide lorem ipsum dolor sit</a:t>
            </a:r>
          </a:p>
        </p:txBody>
      </p:sp>
      <p:sp>
        <p:nvSpPr>
          <p:cNvPr id="4" name="Content Placeholder 12">
            <a:extLst>
              <a:ext uri="{FF2B5EF4-FFF2-40B4-BE49-F238E27FC236}">
                <a16:creationId xmlns:a16="http://schemas.microsoft.com/office/drawing/2014/main" id="{38F9F6A7-A498-06B2-0CD1-661113F1C6AC}"/>
              </a:ext>
            </a:extLst>
          </p:cNvPr>
          <p:cNvSpPr>
            <a:spLocks noGrp="1"/>
          </p:cNvSpPr>
          <p:nvPr>
            <p:ph sz="quarter" idx="10" hasCustomPrompt="1"/>
          </p:nvPr>
        </p:nvSpPr>
        <p:spPr>
          <a:xfrm>
            <a:off x="442800"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6" name="Footer Placeholder 4">
            <a:extLst>
              <a:ext uri="{FF2B5EF4-FFF2-40B4-BE49-F238E27FC236}">
                <a16:creationId xmlns:a16="http://schemas.microsoft.com/office/drawing/2014/main" id="{912210F7-5EE8-E7AC-088C-127917B3124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7" name="Slide Number Placeholder 5">
            <a:extLst>
              <a:ext uri="{FF2B5EF4-FFF2-40B4-BE49-F238E27FC236}">
                <a16:creationId xmlns:a16="http://schemas.microsoft.com/office/drawing/2014/main" id="{9FCADFD5-FCD0-8997-F1CD-57590A305786}"/>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12" name="Content Placeholder 12">
            <a:extLst>
              <a:ext uri="{FF2B5EF4-FFF2-40B4-BE49-F238E27FC236}">
                <a16:creationId xmlns:a16="http://schemas.microsoft.com/office/drawing/2014/main" id="{B96BEA13-FA35-EEEC-3EF2-67437425B9C5}"/>
              </a:ext>
            </a:extLst>
          </p:cNvPr>
          <p:cNvSpPr>
            <a:spLocks noGrp="1"/>
          </p:cNvSpPr>
          <p:nvPr>
            <p:ph sz="quarter" idx="15" hasCustomPrompt="1"/>
          </p:nvPr>
        </p:nvSpPr>
        <p:spPr>
          <a:xfrm>
            <a:off x="4282432"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3" name="Content Placeholder 12">
            <a:extLst>
              <a:ext uri="{FF2B5EF4-FFF2-40B4-BE49-F238E27FC236}">
                <a16:creationId xmlns:a16="http://schemas.microsoft.com/office/drawing/2014/main" id="{F0704C55-6F5B-04BD-4E49-B704C6FD83A6}"/>
              </a:ext>
            </a:extLst>
          </p:cNvPr>
          <p:cNvSpPr>
            <a:spLocks noGrp="1"/>
          </p:cNvSpPr>
          <p:nvPr>
            <p:ph sz="quarter" idx="16" hasCustomPrompt="1"/>
          </p:nvPr>
        </p:nvSpPr>
        <p:spPr>
          <a:xfrm>
            <a:off x="8122064"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4" name="Text Placeholder 3">
            <a:extLst>
              <a:ext uri="{FF2B5EF4-FFF2-40B4-BE49-F238E27FC236}">
                <a16:creationId xmlns:a16="http://schemas.microsoft.com/office/drawing/2014/main" id="{D0FBE5B5-9134-BA26-356E-8953C44A4631}"/>
              </a:ext>
            </a:extLst>
          </p:cNvPr>
          <p:cNvSpPr>
            <a:spLocks noGrp="1"/>
          </p:cNvSpPr>
          <p:nvPr>
            <p:ph type="body" sz="quarter" idx="11"/>
          </p:nvPr>
        </p:nvSpPr>
        <p:spPr>
          <a:xfrm>
            <a:off x="442800" y="3623733"/>
            <a:ext cx="3621600" cy="2469092"/>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3">
            <a:extLst>
              <a:ext uri="{FF2B5EF4-FFF2-40B4-BE49-F238E27FC236}">
                <a16:creationId xmlns:a16="http://schemas.microsoft.com/office/drawing/2014/main" id="{FA17776A-0DB4-037F-DA65-A904A4968636}"/>
              </a:ext>
            </a:extLst>
          </p:cNvPr>
          <p:cNvSpPr>
            <a:spLocks noGrp="1"/>
          </p:cNvSpPr>
          <p:nvPr>
            <p:ph type="body" sz="quarter" idx="17"/>
          </p:nvPr>
        </p:nvSpPr>
        <p:spPr>
          <a:xfrm>
            <a:off x="4282432" y="3623733"/>
            <a:ext cx="3622675" cy="2469092"/>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3">
            <a:extLst>
              <a:ext uri="{FF2B5EF4-FFF2-40B4-BE49-F238E27FC236}">
                <a16:creationId xmlns:a16="http://schemas.microsoft.com/office/drawing/2014/main" id="{26860CCC-48AF-4D0C-DF4A-6CD6303FF989}"/>
              </a:ext>
            </a:extLst>
          </p:cNvPr>
          <p:cNvSpPr>
            <a:spLocks noGrp="1"/>
          </p:cNvSpPr>
          <p:nvPr>
            <p:ph type="body" sz="quarter" idx="18"/>
          </p:nvPr>
        </p:nvSpPr>
        <p:spPr>
          <a:xfrm>
            <a:off x="8122064" y="3623733"/>
            <a:ext cx="3622675" cy="2469092"/>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B308C64A-C830-88D9-0F7E-A8CE43D413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7761461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ree Column_Blue">
    <p:bg>
      <p:bgPr>
        <a:solidFill>
          <a:srgbClr val="002B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tx1"/>
                </a:solidFill>
              </a:defRPr>
            </a:lvl1pPr>
          </a:lstStyle>
          <a:p>
            <a:r>
              <a:rPr lang="en-US"/>
              <a:t>This is a two line page title slide lorem ipsum dolor sit</a:t>
            </a:r>
          </a:p>
        </p:txBody>
      </p:sp>
      <p:sp>
        <p:nvSpPr>
          <p:cNvPr id="17" name="Footer Placeholder 4">
            <a:extLst>
              <a:ext uri="{FF2B5EF4-FFF2-40B4-BE49-F238E27FC236}">
                <a16:creationId xmlns:a16="http://schemas.microsoft.com/office/drawing/2014/main" id="{92548313-5D36-2AB4-7269-886F202C3AAE}"/>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8" name="Slide Number Placeholder 5">
            <a:extLst>
              <a:ext uri="{FF2B5EF4-FFF2-40B4-BE49-F238E27FC236}">
                <a16:creationId xmlns:a16="http://schemas.microsoft.com/office/drawing/2014/main" id="{C2AACD74-2BB5-726B-0A03-3518B169B53B}"/>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
        <p:nvSpPr>
          <p:cNvPr id="6" name="Content Placeholder 12">
            <a:extLst>
              <a:ext uri="{FF2B5EF4-FFF2-40B4-BE49-F238E27FC236}">
                <a16:creationId xmlns:a16="http://schemas.microsoft.com/office/drawing/2014/main" id="{A031D272-6F16-4102-05B8-F441AF929DF0}"/>
              </a:ext>
            </a:extLst>
          </p:cNvPr>
          <p:cNvSpPr>
            <a:spLocks noGrp="1"/>
          </p:cNvSpPr>
          <p:nvPr>
            <p:ph sz="quarter" idx="10" hasCustomPrompt="1"/>
          </p:nvPr>
        </p:nvSpPr>
        <p:spPr>
          <a:xfrm>
            <a:off x="442800"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7" name="Content Placeholder 12">
            <a:extLst>
              <a:ext uri="{FF2B5EF4-FFF2-40B4-BE49-F238E27FC236}">
                <a16:creationId xmlns:a16="http://schemas.microsoft.com/office/drawing/2014/main" id="{31853FBF-3307-E653-4C77-7AAE26282B54}"/>
              </a:ext>
            </a:extLst>
          </p:cNvPr>
          <p:cNvSpPr>
            <a:spLocks noGrp="1"/>
          </p:cNvSpPr>
          <p:nvPr>
            <p:ph sz="quarter" idx="15" hasCustomPrompt="1"/>
          </p:nvPr>
        </p:nvSpPr>
        <p:spPr>
          <a:xfrm>
            <a:off x="4282432"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1" name="Content Placeholder 12">
            <a:extLst>
              <a:ext uri="{FF2B5EF4-FFF2-40B4-BE49-F238E27FC236}">
                <a16:creationId xmlns:a16="http://schemas.microsoft.com/office/drawing/2014/main" id="{233B74A1-CE16-C67F-9171-833C3B37864E}"/>
              </a:ext>
            </a:extLst>
          </p:cNvPr>
          <p:cNvSpPr>
            <a:spLocks noGrp="1"/>
          </p:cNvSpPr>
          <p:nvPr>
            <p:ph sz="quarter" idx="16" hasCustomPrompt="1"/>
          </p:nvPr>
        </p:nvSpPr>
        <p:spPr>
          <a:xfrm>
            <a:off x="8122064" y="1601162"/>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3" name="Text Placeholder 3">
            <a:extLst>
              <a:ext uri="{FF2B5EF4-FFF2-40B4-BE49-F238E27FC236}">
                <a16:creationId xmlns:a16="http://schemas.microsoft.com/office/drawing/2014/main" id="{2D2BF6D4-F466-903D-89B1-03C97FD137DC}"/>
              </a:ext>
            </a:extLst>
          </p:cNvPr>
          <p:cNvSpPr>
            <a:spLocks noGrp="1"/>
          </p:cNvSpPr>
          <p:nvPr>
            <p:ph type="body" sz="quarter" idx="11"/>
          </p:nvPr>
        </p:nvSpPr>
        <p:spPr>
          <a:xfrm>
            <a:off x="442800" y="3623733"/>
            <a:ext cx="3622675" cy="2469092"/>
          </a:xfrm>
        </p:spPr>
        <p:txBody>
          <a:bodyPr/>
          <a:lstStyle>
            <a:lvl1pPr>
              <a:buClr>
                <a:schemeClr val="bg1"/>
              </a:buClr>
              <a:defRPr sz="2200">
                <a:solidFill>
                  <a:schemeClr val="tx1"/>
                </a:solidFill>
              </a:defRPr>
            </a:lvl1pPr>
            <a:lvl2pPr>
              <a:buClr>
                <a:schemeClr val="bg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3659FB3C-9E21-096A-BFDC-71C8224A880A}"/>
              </a:ext>
            </a:extLst>
          </p:cNvPr>
          <p:cNvSpPr>
            <a:spLocks noGrp="1"/>
          </p:cNvSpPr>
          <p:nvPr>
            <p:ph type="body" sz="quarter" idx="17"/>
          </p:nvPr>
        </p:nvSpPr>
        <p:spPr>
          <a:xfrm>
            <a:off x="4282432" y="3623733"/>
            <a:ext cx="3622675" cy="2469092"/>
          </a:xfrm>
        </p:spPr>
        <p:txBody>
          <a:bodyPr/>
          <a:lstStyle>
            <a:lvl1pPr>
              <a:defRPr sz="2200">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D825655D-1501-15B7-CC0F-2A0475B9A18E}"/>
              </a:ext>
            </a:extLst>
          </p:cNvPr>
          <p:cNvSpPr>
            <a:spLocks noGrp="1"/>
          </p:cNvSpPr>
          <p:nvPr>
            <p:ph type="body" sz="quarter" idx="18"/>
          </p:nvPr>
        </p:nvSpPr>
        <p:spPr>
          <a:xfrm>
            <a:off x="8122064" y="3623733"/>
            <a:ext cx="3622675" cy="2469092"/>
          </a:xfrm>
        </p:spPr>
        <p:txBody>
          <a:bodyPr/>
          <a:lstStyle>
            <a:lvl1pPr>
              <a:defRPr sz="2200">
                <a:solidFill>
                  <a:schemeClr val="tx1"/>
                </a:solidFill>
              </a:defRPr>
            </a:lvl1pPr>
            <a:lvl2pP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c 3">
            <a:extLst>
              <a:ext uri="{FF2B5EF4-FFF2-40B4-BE49-F238E27FC236}">
                <a16:creationId xmlns:a16="http://schemas.microsoft.com/office/drawing/2014/main" id="{308AB805-8F6F-3D56-E979-AE0324A340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19928333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column with picture slide_white">
    <p:bg>
      <p:bgPr>
        <a:solidFill>
          <a:schemeClr val="tx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4331B61-0AB2-E3BC-BE4A-11FFEBDCBA1A}"/>
              </a:ext>
            </a:extLst>
          </p:cNvPr>
          <p:cNvCxnSpPr>
            <a:cxnSpLocks/>
          </p:cNvCxnSpPr>
          <p:nvPr userDrawn="1"/>
        </p:nvCxnSpPr>
        <p:spPr>
          <a:xfrm>
            <a:off x="451266" y="4355937"/>
            <a:ext cx="5504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742BA0-CC80-6267-202F-95955CF5D916}"/>
              </a:ext>
            </a:extLst>
          </p:cNvPr>
          <p:cNvCxnSpPr>
            <a:cxnSpLocks/>
          </p:cNvCxnSpPr>
          <p:nvPr userDrawn="1"/>
        </p:nvCxnSpPr>
        <p:spPr>
          <a:xfrm>
            <a:off x="6207914" y="4355937"/>
            <a:ext cx="5504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Footer Placeholder 4">
            <a:extLst>
              <a:ext uri="{FF2B5EF4-FFF2-40B4-BE49-F238E27FC236}">
                <a16:creationId xmlns:a16="http://schemas.microsoft.com/office/drawing/2014/main" id="{0A0F6C4A-E6A9-1F8A-A203-4613044C5E0F}"/>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20" name="Slide Number Placeholder 5">
            <a:extLst>
              <a:ext uri="{FF2B5EF4-FFF2-40B4-BE49-F238E27FC236}">
                <a16:creationId xmlns:a16="http://schemas.microsoft.com/office/drawing/2014/main" id="{82ECAE90-1F8C-BDFE-4A41-47339622AE8A}"/>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3" name="Title 1">
            <a:extLst>
              <a:ext uri="{FF2B5EF4-FFF2-40B4-BE49-F238E27FC236}">
                <a16:creationId xmlns:a16="http://schemas.microsoft.com/office/drawing/2014/main" id="{66785A3D-C453-FCAA-73AC-E74C2A786406}"/>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bg1"/>
                </a:solidFill>
              </a:defRPr>
            </a:lvl1pPr>
          </a:lstStyle>
          <a:p>
            <a:r>
              <a:rPr lang="en-US"/>
              <a:t>This is a two-column with picture slide</a:t>
            </a:r>
          </a:p>
        </p:txBody>
      </p:sp>
      <p:sp>
        <p:nvSpPr>
          <p:cNvPr id="7" name="Content Placeholder 12">
            <a:extLst>
              <a:ext uri="{FF2B5EF4-FFF2-40B4-BE49-F238E27FC236}">
                <a16:creationId xmlns:a16="http://schemas.microsoft.com/office/drawing/2014/main" id="{F43BF516-506E-DC5F-4FA9-A6D4EE40BBEE}"/>
              </a:ext>
            </a:extLst>
          </p:cNvPr>
          <p:cNvSpPr>
            <a:spLocks noGrp="1"/>
          </p:cNvSpPr>
          <p:nvPr>
            <p:ph sz="quarter" idx="10" hasCustomPrompt="1"/>
          </p:nvPr>
        </p:nvSpPr>
        <p:spPr>
          <a:xfrm>
            <a:off x="449262" y="1207636"/>
            <a:ext cx="5508738" cy="2788631"/>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8" name="Content Placeholder 12">
            <a:extLst>
              <a:ext uri="{FF2B5EF4-FFF2-40B4-BE49-F238E27FC236}">
                <a16:creationId xmlns:a16="http://schemas.microsoft.com/office/drawing/2014/main" id="{64082960-88D7-2B45-ACD1-84B0B4664F00}"/>
              </a:ext>
            </a:extLst>
          </p:cNvPr>
          <p:cNvSpPr>
            <a:spLocks noGrp="1"/>
          </p:cNvSpPr>
          <p:nvPr>
            <p:ph sz="quarter" idx="12" hasCustomPrompt="1"/>
          </p:nvPr>
        </p:nvSpPr>
        <p:spPr>
          <a:xfrm>
            <a:off x="6205745" y="1207636"/>
            <a:ext cx="5508738" cy="2788631"/>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18" name="Text Placeholder 3">
            <a:extLst>
              <a:ext uri="{FF2B5EF4-FFF2-40B4-BE49-F238E27FC236}">
                <a16:creationId xmlns:a16="http://schemas.microsoft.com/office/drawing/2014/main" id="{DEDD5191-68C6-7190-AC77-E94F87261B12}"/>
              </a:ext>
            </a:extLst>
          </p:cNvPr>
          <p:cNvSpPr>
            <a:spLocks noGrp="1"/>
          </p:cNvSpPr>
          <p:nvPr>
            <p:ph type="body" sz="quarter" idx="13"/>
          </p:nvPr>
        </p:nvSpPr>
        <p:spPr>
          <a:xfrm>
            <a:off x="442800" y="4538133"/>
            <a:ext cx="5504400" cy="1554691"/>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3">
            <a:extLst>
              <a:ext uri="{FF2B5EF4-FFF2-40B4-BE49-F238E27FC236}">
                <a16:creationId xmlns:a16="http://schemas.microsoft.com/office/drawing/2014/main" id="{27375556-D372-DECA-C65B-642B48DCEB03}"/>
              </a:ext>
            </a:extLst>
          </p:cNvPr>
          <p:cNvSpPr>
            <a:spLocks noGrp="1"/>
          </p:cNvSpPr>
          <p:nvPr>
            <p:ph type="body" sz="quarter" idx="14"/>
          </p:nvPr>
        </p:nvSpPr>
        <p:spPr>
          <a:xfrm>
            <a:off x="6210083" y="4538133"/>
            <a:ext cx="5504400" cy="1554691"/>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c 3">
            <a:extLst>
              <a:ext uri="{FF2B5EF4-FFF2-40B4-BE49-F238E27FC236}">
                <a16:creationId xmlns:a16="http://schemas.microsoft.com/office/drawing/2014/main" id="{1CE54FF0-1D70-8C9E-4ADE-E629725F37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2933681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column with picture slide_white">
    <p:bg>
      <p:bgPr>
        <a:solidFill>
          <a:schemeClr val="tx1"/>
        </a:solidFill>
        <a:effectLst/>
      </p:bgPr>
    </p:bg>
    <p:spTree>
      <p:nvGrpSpPr>
        <p:cNvPr id="1" name=""/>
        <p:cNvGrpSpPr/>
        <p:nvPr/>
      </p:nvGrpSpPr>
      <p:grpSpPr>
        <a:xfrm>
          <a:off x="0" y="0"/>
          <a:ext cx="0" cy="0"/>
          <a:chOff x="0" y="0"/>
          <a:chExt cx="0" cy="0"/>
        </a:xfrm>
      </p:grpSpPr>
      <p:sp>
        <p:nvSpPr>
          <p:cNvPr id="21" name="Footer Placeholder 4">
            <a:extLst>
              <a:ext uri="{FF2B5EF4-FFF2-40B4-BE49-F238E27FC236}">
                <a16:creationId xmlns:a16="http://schemas.microsoft.com/office/drawing/2014/main" id="{A625DF37-9615-DB38-1EDF-82B810D1D7D0}"/>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22" name="Slide Number Placeholder 5">
            <a:extLst>
              <a:ext uri="{FF2B5EF4-FFF2-40B4-BE49-F238E27FC236}">
                <a16:creationId xmlns:a16="http://schemas.microsoft.com/office/drawing/2014/main" id="{23F7302B-1FF7-2FA6-5393-8E1CD2922B5E}"/>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3" name="Title 1">
            <a:extLst>
              <a:ext uri="{FF2B5EF4-FFF2-40B4-BE49-F238E27FC236}">
                <a16:creationId xmlns:a16="http://schemas.microsoft.com/office/drawing/2014/main" id="{4D49F719-3CE8-647F-A8BE-C1715232682C}"/>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bg1"/>
                </a:solidFill>
              </a:defRPr>
            </a:lvl1pPr>
          </a:lstStyle>
          <a:p>
            <a:r>
              <a:rPr lang="en-US"/>
              <a:t>This is a three-column with picture slide</a:t>
            </a:r>
          </a:p>
        </p:txBody>
      </p:sp>
      <p:cxnSp>
        <p:nvCxnSpPr>
          <p:cNvPr id="14" name="Straight Connector 13">
            <a:extLst>
              <a:ext uri="{FF2B5EF4-FFF2-40B4-BE49-F238E27FC236}">
                <a16:creationId xmlns:a16="http://schemas.microsoft.com/office/drawing/2014/main" id="{74DAA285-7057-F3F5-7E9A-44D519BE8CCD}"/>
              </a:ext>
            </a:extLst>
          </p:cNvPr>
          <p:cNvCxnSpPr>
            <a:cxnSpLocks/>
          </p:cNvCxnSpPr>
          <p:nvPr userDrawn="1"/>
        </p:nvCxnSpPr>
        <p:spPr>
          <a:xfrm>
            <a:off x="442800" y="3483871"/>
            <a:ext cx="3621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C7CD1FA-6EF9-9C29-E68D-541A79648010}"/>
              </a:ext>
            </a:extLst>
          </p:cNvPr>
          <p:cNvCxnSpPr>
            <a:cxnSpLocks/>
          </p:cNvCxnSpPr>
          <p:nvPr userDrawn="1"/>
        </p:nvCxnSpPr>
        <p:spPr>
          <a:xfrm>
            <a:off x="4292012" y="3483871"/>
            <a:ext cx="3621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11AA4D1-00D0-3ADC-0F01-C79254F0B8E2}"/>
              </a:ext>
            </a:extLst>
          </p:cNvPr>
          <p:cNvCxnSpPr>
            <a:cxnSpLocks/>
          </p:cNvCxnSpPr>
          <p:nvPr userDrawn="1"/>
        </p:nvCxnSpPr>
        <p:spPr>
          <a:xfrm>
            <a:off x="8107776" y="3483871"/>
            <a:ext cx="3621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04E91C6B-AF80-A423-BC1F-BB11CA33B18C}"/>
              </a:ext>
            </a:extLst>
          </p:cNvPr>
          <p:cNvSpPr>
            <a:spLocks noGrp="1"/>
          </p:cNvSpPr>
          <p:nvPr>
            <p:ph type="body" sz="quarter" idx="14"/>
          </p:nvPr>
        </p:nvSpPr>
        <p:spPr>
          <a:xfrm>
            <a:off x="442800" y="3556001"/>
            <a:ext cx="3621600" cy="2536824"/>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3">
            <a:extLst>
              <a:ext uri="{FF2B5EF4-FFF2-40B4-BE49-F238E27FC236}">
                <a16:creationId xmlns:a16="http://schemas.microsoft.com/office/drawing/2014/main" id="{D687B1A7-839C-D9B8-85A6-3FD5F288B796}"/>
              </a:ext>
            </a:extLst>
          </p:cNvPr>
          <p:cNvSpPr>
            <a:spLocks noGrp="1"/>
          </p:cNvSpPr>
          <p:nvPr>
            <p:ph type="body" sz="quarter" idx="15"/>
          </p:nvPr>
        </p:nvSpPr>
        <p:spPr>
          <a:xfrm>
            <a:off x="4292012" y="3556001"/>
            <a:ext cx="3621600" cy="2536824"/>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3">
            <a:extLst>
              <a:ext uri="{FF2B5EF4-FFF2-40B4-BE49-F238E27FC236}">
                <a16:creationId xmlns:a16="http://schemas.microsoft.com/office/drawing/2014/main" id="{944ECAB0-FEA9-6C49-A08A-E2236DA5528C}"/>
              </a:ext>
            </a:extLst>
          </p:cNvPr>
          <p:cNvSpPr>
            <a:spLocks noGrp="1"/>
          </p:cNvSpPr>
          <p:nvPr>
            <p:ph type="body" sz="quarter" idx="16"/>
          </p:nvPr>
        </p:nvSpPr>
        <p:spPr>
          <a:xfrm>
            <a:off x="8107776" y="3556001"/>
            <a:ext cx="3621600" cy="2536824"/>
          </a:xfrm>
        </p:spPr>
        <p:txBody>
          <a:bodyPr/>
          <a:lstStyle>
            <a:lvl1pPr>
              <a:defRPr sz="2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12">
            <a:extLst>
              <a:ext uri="{FF2B5EF4-FFF2-40B4-BE49-F238E27FC236}">
                <a16:creationId xmlns:a16="http://schemas.microsoft.com/office/drawing/2014/main" id="{49AC19C9-B1BE-9958-EB3C-AB0C92E68B4B}"/>
              </a:ext>
            </a:extLst>
          </p:cNvPr>
          <p:cNvSpPr>
            <a:spLocks noGrp="1"/>
          </p:cNvSpPr>
          <p:nvPr>
            <p:ph sz="quarter" idx="10" hasCustomPrompt="1"/>
          </p:nvPr>
        </p:nvSpPr>
        <p:spPr>
          <a:xfrm>
            <a:off x="442800" y="1207636"/>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26" name="Content Placeholder 12">
            <a:extLst>
              <a:ext uri="{FF2B5EF4-FFF2-40B4-BE49-F238E27FC236}">
                <a16:creationId xmlns:a16="http://schemas.microsoft.com/office/drawing/2014/main" id="{00463E30-97C7-7090-8115-539A83D80C98}"/>
              </a:ext>
            </a:extLst>
          </p:cNvPr>
          <p:cNvSpPr>
            <a:spLocks noGrp="1"/>
          </p:cNvSpPr>
          <p:nvPr>
            <p:ph sz="quarter" idx="17" hasCustomPrompt="1"/>
          </p:nvPr>
        </p:nvSpPr>
        <p:spPr>
          <a:xfrm>
            <a:off x="4292012" y="1207636"/>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sp>
        <p:nvSpPr>
          <p:cNvPr id="27" name="Content Placeholder 12">
            <a:extLst>
              <a:ext uri="{FF2B5EF4-FFF2-40B4-BE49-F238E27FC236}">
                <a16:creationId xmlns:a16="http://schemas.microsoft.com/office/drawing/2014/main" id="{FB862B48-B59A-CCB7-137F-F8D3893DE914}"/>
              </a:ext>
            </a:extLst>
          </p:cNvPr>
          <p:cNvSpPr>
            <a:spLocks noGrp="1"/>
          </p:cNvSpPr>
          <p:nvPr>
            <p:ph sz="quarter" idx="18" hasCustomPrompt="1"/>
          </p:nvPr>
        </p:nvSpPr>
        <p:spPr>
          <a:xfrm>
            <a:off x="8141224" y="1207636"/>
            <a:ext cx="3622675" cy="1929438"/>
          </a:xfrm>
          <a:prstGeom prst="rect">
            <a:avLst/>
          </a:prstGeom>
          <a:solidFill>
            <a:srgbClr val="D8D8D8"/>
          </a:solidFill>
        </p:spPr>
        <p:txBody>
          <a:bodyPr anchor="ctr"/>
          <a:lstStyle>
            <a:lvl1pPr algn="ctr">
              <a:defRPr sz="2000">
                <a:solidFill>
                  <a:schemeClr val="bg1"/>
                </a:solidFill>
              </a:defRPr>
            </a:lvl1pPr>
          </a:lstStyle>
          <a:p>
            <a:pPr lvl="0"/>
            <a:r>
              <a:rPr lang="en-US"/>
              <a:t>Image can be photo </a:t>
            </a:r>
            <a:br>
              <a:rPr lang="en-US"/>
            </a:br>
            <a:r>
              <a:rPr lang="en-US"/>
              <a:t>chart, graph etc.</a:t>
            </a:r>
          </a:p>
        </p:txBody>
      </p:sp>
      <p:pic>
        <p:nvPicPr>
          <p:cNvPr id="4" name="Graphic 3">
            <a:extLst>
              <a:ext uri="{FF2B5EF4-FFF2-40B4-BE49-F238E27FC236}">
                <a16:creationId xmlns:a16="http://schemas.microsoft.com/office/drawing/2014/main" id="{D83F4B83-9A8E-E97B-9B65-BE267B840C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7414059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out image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2" name="Text Placeholder 2">
            <a:extLst>
              <a:ext uri="{FF2B5EF4-FFF2-40B4-BE49-F238E27FC236}">
                <a16:creationId xmlns:a16="http://schemas.microsoft.com/office/drawing/2014/main" id="{10FA3C67-9EBA-73AD-CB8E-848039301081}"/>
              </a:ext>
            </a:extLst>
          </p:cNvPr>
          <p:cNvSpPr>
            <a:spLocks noGrp="1"/>
          </p:cNvSpPr>
          <p:nvPr>
            <p:ph type="body" sz="quarter" idx="12" hasCustomPrompt="1"/>
          </p:nvPr>
        </p:nvSpPr>
        <p:spPr>
          <a:xfrm>
            <a:off x="561882" y="4253551"/>
            <a:ext cx="2770187" cy="395288"/>
          </a:xfrm>
          <a:prstGeom prst="rect">
            <a:avLst/>
          </a:prstGeom>
        </p:spPr>
        <p:txBody>
          <a:bodyPr/>
          <a:lstStyle>
            <a:lvl1pPr marL="0" indent="0">
              <a:buNone/>
              <a:defRPr sz="1800" b="0" i="0">
                <a:solidFill>
                  <a:schemeClr val="bg1"/>
                </a:solidFill>
                <a:latin typeface="Nunito" pitchFamily="2" charset="77"/>
              </a:defRPr>
            </a:lvl1pPr>
          </a:lstStyle>
          <a:p>
            <a:pPr lvl="0"/>
            <a:r>
              <a:rPr lang="en-GB"/>
              <a:t>Date to go here</a:t>
            </a:r>
            <a:endParaRPr lang="en-US"/>
          </a:p>
        </p:txBody>
      </p:sp>
      <p:sp>
        <p:nvSpPr>
          <p:cNvPr id="5" name="Title 1">
            <a:extLst>
              <a:ext uri="{FF2B5EF4-FFF2-40B4-BE49-F238E27FC236}">
                <a16:creationId xmlns:a16="http://schemas.microsoft.com/office/drawing/2014/main" id="{4EE7BD5A-E185-8D50-35AA-0E309D5838B9}"/>
              </a:ext>
            </a:extLst>
          </p:cNvPr>
          <p:cNvSpPr>
            <a:spLocks noGrp="1"/>
          </p:cNvSpPr>
          <p:nvPr>
            <p:ph type="title" hasCustomPrompt="1"/>
          </p:nvPr>
        </p:nvSpPr>
        <p:spPr>
          <a:xfrm>
            <a:off x="521541" y="2032248"/>
            <a:ext cx="9241674" cy="1979070"/>
          </a:xfrm>
          <a:prstGeom prst="rect">
            <a:avLst/>
          </a:prstGeom>
        </p:spPr>
        <p:txBody>
          <a:bodyPr/>
          <a:lstStyle>
            <a:lvl1pPr>
              <a:defRPr sz="6000" b="1" i="0">
                <a:solidFill>
                  <a:schemeClr val="bg1"/>
                </a:solidFill>
                <a:latin typeface="Nunito ExtraBold" pitchFamily="2" charset="77"/>
              </a:defRPr>
            </a:lvl1pPr>
          </a:lstStyle>
          <a:p>
            <a:r>
              <a:rPr lang="en-GB"/>
              <a:t>Presentation title </a:t>
            </a:r>
            <a:br>
              <a:rPr lang="en-GB"/>
            </a:br>
            <a:r>
              <a:rPr lang="en-GB"/>
              <a:t>to go here like this</a:t>
            </a:r>
            <a:endParaRPr lang="en-US"/>
          </a:p>
        </p:txBody>
      </p:sp>
      <p:sp>
        <p:nvSpPr>
          <p:cNvPr id="10" name="Text Placeholder 50">
            <a:extLst>
              <a:ext uri="{FF2B5EF4-FFF2-40B4-BE49-F238E27FC236}">
                <a16:creationId xmlns:a16="http://schemas.microsoft.com/office/drawing/2014/main" id="{4876EC60-5F16-032D-4B1B-74B87A7E7117}"/>
              </a:ext>
            </a:extLst>
          </p:cNvPr>
          <p:cNvSpPr>
            <a:spLocks noGrp="1"/>
          </p:cNvSpPr>
          <p:nvPr>
            <p:ph type="body" sz="quarter" idx="15" hasCustomPrompt="1"/>
          </p:nvPr>
        </p:nvSpPr>
        <p:spPr>
          <a:xfrm>
            <a:off x="8390205" y="5090467"/>
            <a:ext cx="3493266" cy="1455992"/>
          </a:xfrm>
          <a:prstGeom prst="rect">
            <a:avLst/>
          </a:prstGeom>
          <a:blipFill>
            <a:blip r:embed="rId3"/>
            <a:stretch>
              <a:fillRect/>
            </a:stretch>
          </a:blipFill>
        </p:spPr>
        <p:txBody>
          <a:bodyPr/>
          <a:lstStyle>
            <a:lvl1pPr marL="0" indent="0">
              <a:buNone/>
              <a:defRPr/>
            </a:lvl1pPr>
          </a:lstStyle>
          <a:p>
            <a:pPr lvl="0"/>
            <a:r>
              <a:rPr lang="en-US"/>
              <a:t> </a:t>
            </a:r>
          </a:p>
        </p:txBody>
      </p:sp>
      <p:sp>
        <p:nvSpPr>
          <p:cNvPr id="2" name="TextBox 1">
            <a:extLst>
              <a:ext uri="{FF2B5EF4-FFF2-40B4-BE49-F238E27FC236}">
                <a16:creationId xmlns:a16="http://schemas.microsoft.com/office/drawing/2014/main" id="{12B63572-FEF7-0819-CE13-7246FC8D00A5}"/>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7911547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oumn chart slid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79C868F-E9C0-2D4C-6B75-BFEF888A5854}"/>
              </a:ext>
            </a:extLst>
          </p:cNvPr>
          <p:cNvSpPr>
            <a:spLocks noGrp="1"/>
          </p:cNvSpPr>
          <p:nvPr>
            <p:ph type="ftr" sz="quarter" idx="10"/>
          </p:nvPr>
        </p:nvSpPr>
        <p:spPr>
          <a:xfrm>
            <a:off x="7084800" y="6375600"/>
            <a:ext cx="4114800" cy="208800"/>
          </a:xfrm>
        </p:spPr>
        <p:txBody>
          <a:bodyPr/>
          <a:lstStyle>
            <a:lvl1pPr>
              <a:defRPr>
                <a:solidFill>
                  <a:schemeClr val="bg1"/>
                </a:solidFill>
              </a:defRPr>
            </a:lvl1pPr>
          </a:lstStyle>
          <a:p>
            <a:r>
              <a:rPr lang="en-US"/>
              <a:t>© 2024 BreakthroughT1D. All rights reserved.</a:t>
            </a:r>
          </a:p>
        </p:txBody>
      </p:sp>
      <p:sp>
        <p:nvSpPr>
          <p:cNvPr id="4" name="Slide Number Placeholder 3">
            <a:extLst>
              <a:ext uri="{FF2B5EF4-FFF2-40B4-BE49-F238E27FC236}">
                <a16:creationId xmlns:a16="http://schemas.microsoft.com/office/drawing/2014/main" id="{5F4E3E99-80F7-4422-893E-A00CD2BEA4E7}"/>
              </a:ext>
            </a:extLst>
          </p:cNvPr>
          <p:cNvSpPr>
            <a:spLocks noGrp="1"/>
          </p:cNvSpPr>
          <p:nvPr>
            <p:ph type="sldNum" sz="quarter" idx="11"/>
          </p:nvPr>
        </p:nvSpPr>
        <p:spPr>
          <a:xfrm>
            <a:off x="11249538" y="6375600"/>
            <a:ext cx="493200" cy="208800"/>
          </a:xfrm>
        </p:spPr>
        <p:txBody>
          <a:bodyPr/>
          <a:lstStyle>
            <a:lvl1pPr>
              <a:defRPr>
                <a:solidFill>
                  <a:srgbClr val="8A8A9A"/>
                </a:solidFill>
              </a:defRPr>
            </a:lvl1pPr>
          </a:lstStyle>
          <a:p>
            <a:fld id="{E37BCDA9-02C5-4A95-B60A-757C4F89B05F}" type="slidenum">
              <a:rPr lang="en-US" smtClean="0"/>
              <a:pPr/>
              <a:t>‹#›</a:t>
            </a:fld>
            <a:endParaRPr lang="en-US"/>
          </a:p>
        </p:txBody>
      </p:sp>
      <p:sp>
        <p:nvSpPr>
          <p:cNvPr id="5" name="Title 1">
            <a:extLst>
              <a:ext uri="{FF2B5EF4-FFF2-40B4-BE49-F238E27FC236}">
                <a16:creationId xmlns:a16="http://schemas.microsoft.com/office/drawing/2014/main" id="{CE66B1B6-9C43-B599-A576-719A21FEBE76}"/>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bg1"/>
                </a:solidFill>
              </a:defRPr>
            </a:lvl1pPr>
          </a:lstStyle>
          <a:p>
            <a:r>
              <a:rPr lang="en-US"/>
              <a:t>This is a two-column Chart slide</a:t>
            </a:r>
          </a:p>
        </p:txBody>
      </p:sp>
      <p:cxnSp>
        <p:nvCxnSpPr>
          <p:cNvPr id="6" name="Straight Connector 5">
            <a:extLst>
              <a:ext uri="{FF2B5EF4-FFF2-40B4-BE49-F238E27FC236}">
                <a16:creationId xmlns:a16="http://schemas.microsoft.com/office/drawing/2014/main" id="{4CC6276B-C1A1-375A-F208-73ADC2BE7AD8}"/>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hart Placeholder 7">
            <a:extLst>
              <a:ext uri="{FF2B5EF4-FFF2-40B4-BE49-F238E27FC236}">
                <a16:creationId xmlns:a16="http://schemas.microsoft.com/office/drawing/2014/main" id="{C22DCE0A-6091-E00B-3904-FAE14585942B}"/>
              </a:ext>
            </a:extLst>
          </p:cNvPr>
          <p:cNvSpPr>
            <a:spLocks noGrp="1"/>
          </p:cNvSpPr>
          <p:nvPr>
            <p:ph type="chart" sz="quarter" idx="12"/>
          </p:nvPr>
        </p:nvSpPr>
        <p:spPr>
          <a:xfrm>
            <a:off x="442799" y="1912938"/>
            <a:ext cx="5504400" cy="3829836"/>
          </a:xfrm>
        </p:spPr>
        <p:txBody>
          <a:bodyPr/>
          <a:lstStyle>
            <a:lvl1pPr>
              <a:defRPr>
                <a:solidFill>
                  <a:schemeClr val="bg1"/>
                </a:solidFill>
              </a:defRPr>
            </a:lvl1pPr>
          </a:lstStyle>
          <a:p>
            <a:r>
              <a:rPr lang="en-US"/>
              <a:t>Click icon to add chart</a:t>
            </a:r>
            <a:endParaRPr lang="en-IN"/>
          </a:p>
        </p:txBody>
      </p:sp>
      <p:sp>
        <p:nvSpPr>
          <p:cNvPr id="9" name="Chart Placeholder 7">
            <a:extLst>
              <a:ext uri="{FF2B5EF4-FFF2-40B4-BE49-F238E27FC236}">
                <a16:creationId xmlns:a16="http://schemas.microsoft.com/office/drawing/2014/main" id="{BE2134AC-FE30-6CE5-81BD-B6655E76EC50}"/>
              </a:ext>
            </a:extLst>
          </p:cNvPr>
          <p:cNvSpPr>
            <a:spLocks noGrp="1"/>
          </p:cNvSpPr>
          <p:nvPr>
            <p:ph type="chart" sz="quarter" idx="13"/>
          </p:nvPr>
        </p:nvSpPr>
        <p:spPr>
          <a:xfrm>
            <a:off x="6194425" y="1912938"/>
            <a:ext cx="5549900" cy="3829836"/>
          </a:xfrm>
        </p:spPr>
        <p:txBody>
          <a:bodyPr/>
          <a:lstStyle>
            <a:lvl1pPr>
              <a:defRPr>
                <a:solidFill>
                  <a:schemeClr val="bg1"/>
                </a:solidFill>
              </a:defRPr>
            </a:lvl1pPr>
          </a:lstStyle>
          <a:p>
            <a:r>
              <a:rPr lang="en-US"/>
              <a:t>Click icon to add chart</a:t>
            </a:r>
            <a:endParaRPr lang="en-IN"/>
          </a:p>
        </p:txBody>
      </p:sp>
      <p:sp>
        <p:nvSpPr>
          <p:cNvPr id="2" name="Text Placeholder 2">
            <a:extLst>
              <a:ext uri="{FF2B5EF4-FFF2-40B4-BE49-F238E27FC236}">
                <a16:creationId xmlns:a16="http://schemas.microsoft.com/office/drawing/2014/main" id="{2ACD3995-0498-9ACB-D9E9-B25BD27BD4A0}"/>
              </a:ext>
            </a:extLst>
          </p:cNvPr>
          <p:cNvSpPr>
            <a:spLocks noGrp="1"/>
          </p:cNvSpPr>
          <p:nvPr>
            <p:ph idx="14"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10" name="Graphic 9">
            <a:extLst>
              <a:ext uri="{FF2B5EF4-FFF2-40B4-BE49-F238E27FC236}">
                <a16:creationId xmlns:a16="http://schemas.microsoft.com/office/drawing/2014/main" id="{A6FC6A9D-5D64-9652-F798-1CD18D8A3A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83415616"/>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ne coloumn text and one coloumn char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134133-B75D-DFCA-9A93-DC246436FD8B}"/>
              </a:ext>
            </a:extLst>
          </p:cNvPr>
          <p:cNvSpPr/>
          <p:nvPr userDrawn="1"/>
        </p:nvSpPr>
        <p:spPr>
          <a:xfrm>
            <a:off x="-1337" y="-17092"/>
            <a:ext cx="6452240" cy="6881438"/>
          </a:xfrm>
          <a:prstGeom prst="rect">
            <a:avLst/>
          </a:prstGeom>
          <a:solidFill>
            <a:srgbClr val="D8D8D8"/>
          </a:solidFill>
          <a:ln w="57150" cap="flat">
            <a:noFill/>
            <a:prstDash val="solid"/>
            <a:miter/>
          </a:ln>
        </p:spPr>
        <p:txBody>
          <a:bodyPr rtlCol="0" anchor="ctr"/>
          <a:lstStyle/>
          <a:p>
            <a:pPr algn="l"/>
            <a:endParaRPr lang="en-IN" sz="1800"/>
          </a:p>
        </p:txBody>
      </p:sp>
      <p:sp>
        <p:nvSpPr>
          <p:cNvPr id="9" name="Chart Placeholder 7">
            <a:extLst>
              <a:ext uri="{FF2B5EF4-FFF2-40B4-BE49-F238E27FC236}">
                <a16:creationId xmlns:a16="http://schemas.microsoft.com/office/drawing/2014/main" id="{BE2134AC-FE30-6CE5-81BD-B6655E76EC50}"/>
              </a:ext>
            </a:extLst>
          </p:cNvPr>
          <p:cNvSpPr>
            <a:spLocks noGrp="1"/>
          </p:cNvSpPr>
          <p:nvPr>
            <p:ph type="chart" sz="quarter" idx="13"/>
          </p:nvPr>
        </p:nvSpPr>
        <p:spPr>
          <a:xfrm>
            <a:off x="6915150" y="653397"/>
            <a:ext cx="4825470" cy="5411507"/>
          </a:xfrm>
        </p:spPr>
        <p:txBody>
          <a:bodyPr/>
          <a:lstStyle>
            <a:lvl1pPr>
              <a:defRPr>
                <a:solidFill>
                  <a:schemeClr val="bg1"/>
                </a:solidFill>
              </a:defRPr>
            </a:lvl1pPr>
          </a:lstStyle>
          <a:p>
            <a:r>
              <a:rPr lang="en-US"/>
              <a:t>Click icon to add chart</a:t>
            </a:r>
            <a:endParaRPr lang="en-IN"/>
          </a:p>
        </p:txBody>
      </p:sp>
      <p:sp>
        <p:nvSpPr>
          <p:cNvPr id="3" name="Footer Placeholder 2">
            <a:extLst>
              <a:ext uri="{FF2B5EF4-FFF2-40B4-BE49-F238E27FC236}">
                <a16:creationId xmlns:a16="http://schemas.microsoft.com/office/drawing/2014/main" id="{079C868F-E9C0-2D4C-6B75-BFEF888A5854}"/>
              </a:ext>
            </a:extLst>
          </p:cNvPr>
          <p:cNvSpPr>
            <a:spLocks noGrp="1"/>
          </p:cNvSpPr>
          <p:nvPr>
            <p:ph type="ftr" sz="quarter" idx="10"/>
          </p:nvPr>
        </p:nvSpPr>
        <p:spPr/>
        <p:txBody>
          <a:bodyPr/>
          <a:lstStyle>
            <a:lvl1pPr>
              <a:defRPr>
                <a:solidFill>
                  <a:schemeClr val="bg1"/>
                </a:solidFill>
              </a:defRPr>
            </a:lvl1pPr>
          </a:lstStyle>
          <a:p>
            <a:r>
              <a:rPr lang="en-US"/>
              <a:t>© 2024 BreakthroughT1D. All rights reserved.</a:t>
            </a:r>
          </a:p>
        </p:txBody>
      </p:sp>
      <p:sp>
        <p:nvSpPr>
          <p:cNvPr id="4" name="Slide Number Placeholder 3">
            <a:extLst>
              <a:ext uri="{FF2B5EF4-FFF2-40B4-BE49-F238E27FC236}">
                <a16:creationId xmlns:a16="http://schemas.microsoft.com/office/drawing/2014/main" id="{5F4E3E99-80F7-4422-893E-A00CD2BEA4E7}"/>
              </a:ext>
            </a:extLst>
          </p:cNvPr>
          <p:cNvSpPr>
            <a:spLocks noGrp="1"/>
          </p:cNvSpPr>
          <p:nvPr>
            <p:ph type="sldNum" sz="quarter" idx="11"/>
          </p:nvPr>
        </p:nvSpPr>
        <p:spPr/>
        <p:txBody>
          <a:bodyPr/>
          <a:lstStyle>
            <a:lvl1pPr>
              <a:defRPr>
                <a:solidFill>
                  <a:srgbClr val="8A8A9A"/>
                </a:solidFill>
              </a:defRPr>
            </a:lvl1pPr>
          </a:lstStyle>
          <a:p>
            <a:fld id="{E37BCDA9-02C5-4A95-B60A-757C4F89B05F}" type="slidenum">
              <a:rPr lang="en-US" smtClean="0"/>
              <a:pPr/>
              <a:t>‹#›</a:t>
            </a:fld>
            <a:endParaRPr lang="en-US"/>
          </a:p>
        </p:txBody>
      </p:sp>
      <p:cxnSp>
        <p:nvCxnSpPr>
          <p:cNvPr id="6" name="Straight Connector 5">
            <a:extLst>
              <a:ext uri="{FF2B5EF4-FFF2-40B4-BE49-F238E27FC236}">
                <a16:creationId xmlns:a16="http://schemas.microsoft.com/office/drawing/2014/main" id="{4CC6276B-C1A1-375A-F208-73ADC2BE7AD8}"/>
              </a:ext>
            </a:extLst>
          </p:cNvPr>
          <p:cNvCxnSpPr>
            <a:cxnSpLocks/>
          </p:cNvCxnSpPr>
          <p:nvPr userDrawn="1"/>
        </p:nvCxnSpPr>
        <p:spPr>
          <a:xfrm>
            <a:off x="451380" y="1812684"/>
            <a:ext cx="55001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AFD0AFF-4F3D-063D-6C18-DFF8F6125259}"/>
              </a:ext>
            </a:extLst>
          </p:cNvPr>
          <p:cNvSpPr>
            <a:spLocks noGrp="1"/>
          </p:cNvSpPr>
          <p:nvPr>
            <p:ph type="ctrTitle" hasCustomPrompt="1"/>
          </p:nvPr>
        </p:nvSpPr>
        <p:spPr>
          <a:xfrm>
            <a:off x="442801" y="419100"/>
            <a:ext cx="5532439" cy="1028700"/>
          </a:xfrm>
          <a:prstGeom prst="rect">
            <a:avLst/>
          </a:prstGeom>
        </p:spPr>
        <p:txBody>
          <a:bodyPr lIns="0" tIns="0" rIns="0" bIns="0" anchor="t" anchorCtr="0">
            <a:noAutofit/>
          </a:bodyPr>
          <a:lstStyle>
            <a:lvl1pPr algn="l">
              <a:defRPr sz="4000">
                <a:solidFill>
                  <a:schemeClr val="bg1"/>
                </a:solidFill>
              </a:defRPr>
            </a:lvl1pPr>
          </a:lstStyle>
          <a:p>
            <a:r>
              <a:rPr lang="en-US"/>
              <a:t>This is a two-column text and chart slide</a:t>
            </a:r>
          </a:p>
        </p:txBody>
      </p:sp>
      <p:sp>
        <p:nvSpPr>
          <p:cNvPr id="7" name="Text Placeholder 3">
            <a:extLst>
              <a:ext uri="{FF2B5EF4-FFF2-40B4-BE49-F238E27FC236}">
                <a16:creationId xmlns:a16="http://schemas.microsoft.com/office/drawing/2014/main" id="{B191C54B-72CB-6CCA-D4D6-F8A5274AEC91}"/>
              </a:ext>
            </a:extLst>
          </p:cNvPr>
          <p:cNvSpPr>
            <a:spLocks noGrp="1"/>
          </p:cNvSpPr>
          <p:nvPr>
            <p:ph type="body" sz="quarter" idx="14"/>
          </p:nvPr>
        </p:nvSpPr>
        <p:spPr>
          <a:xfrm>
            <a:off x="444501" y="1912939"/>
            <a:ext cx="5507037"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A2D7B99D-8A89-D9F7-36B2-BE7459BCBF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33208585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oumn text and chart_2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7E53EF-D8F7-0336-C52D-D2EC0BD0DA7A}"/>
              </a:ext>
            </a:extLst>
          </p:cNvPr>
          <p:cNvSpPr/>
          <p:nvPr userDrawn="1"/>
        </p:nvSpPr>
        <p:spPr>
          <a:xfrm>
            <a:off x="4259264" y="0"/>
            <a:ext cx="7932737" cy="6858000"/>
          </a:xfrm>
          <a:prstGeom prst="rect">
            <a:avLst/>
          </a:prstGeom>
          <a:solidFill>
            <a:srgbClr val="D8D8D8"/>
          </a:solidFill>
          <a:ln w="57150" cap="flat">
            <a:noFill/>
            <a:prstDash val="solid"/>
            <a:miter/>
          </a:ln>
        </p:spPr>
        <p:txBody>
          <a:bodyPr rtlCol="0" anchor="ctr"/>
          <a:lstStyle/>
          <a:p>
            <a:pPr algn="l"/>
            <a:endParaRPr lang="en-IN" sz="1800"/>
          </a:p>
        </p:txBody>
      </p:sp>
      <p:sp>
        <p:nvSpPr>
          <p:cNvPr id="4" name="Text Placeholder 3">
            <a:extLst>
              <a:ext uri="{FF2B5EF4-FFF2-40B4-BE49-F238E27FC236}">
                <a16:creationId xmlns:a16="http://schemas.microsoft.com/office/drawing/2014/main" id="{C1018251-8056-6428-B2F7-96C6CB85F87A}"/>
              </a:ext>
            </a:extLst>
          </p:cNvPr>
          <p:cNvSpPr>
            <a:spLocks noGrp="1"/>
          </p:cNvSpPr>
          <p:nvPr>
            <p:ph type="body" sz="quarter" idx="11"/>
          </p:nvPr>
        </p:nvSpPr>
        <p:spPr>
          <a:xfrm>
            <a:off x="444501" y="1912939"/>
            <a:ext cx="3578225"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1" y="419100"/>
            <a:ext cx="3814763" cy="1028700"/>
          </a:xfrm>
          <a:prstGeom prst="rect">
            <a:avLst/>
          </a:prstGeom>
        </p:spPr>
        <p:txBody>
          <a:bodyPr lIns="0" tIns="0" rIns="0" bIns="0" anchor="t" anchorCtr="0">
            <a:noAutofit/>
          </a:bodyPr>
          <a:lstStyle>
            <a:lvl1pPr algn="l">
              <a:defRPr sz="4000">
                <a:solidFill>
                  <a:srgbClr val="002060"/>
                </a:solidFill>
              </a:defRPr>
            </a:lvl1pPr>
          </a:lstStyle>
          <a:p>
            <a:r>
              <a:rPr lang="en-US"/>
              <a:t>This is a text and chart slide</a:t>
            </a:r>
          </a:p>
        </p:txBody>
      </p:sp>
      <p:sp>
        <p:nvSpPr>
          <p:cNvPr id="21" name="Footer Placeholder 4">
            <a:extLst>
              <a:ext uri="{FF2B5EF4-FFF2-40B4-BE49-F238E27FC236}">
                <a16:creationId xmlns:a16="http://schemas.microsoft.com/office/drawing/2014/main" id="{0C3D13AE-DEE6-1FAB-3D6E-A5591587ED31}"/>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lang="en-US" sz="900" kern="1200" dirty="0">
                <a:solidFill>
                  <a:schemeClr val="bg1"/>
                </a:solidFill>
                <a:latin typeface="+mn-lt"/>
                <a:ea typeface="+mn-ea"/>
                <a:cs typeface="+mn-cs"/>
              </a:defRPr>
            </a:lvl1pPr>
          </a:lstStyle>
          <a:p>
            <a:r>
              <a:rPr lang="en-IN"/>
              <a:t>© 2024 BreakthroughT1D. All rights reserved.</a:t>
            </a:r>
          </a:p>
        </p:txBody>
      </p:sp>
      <p:sp>
        <p:nvSpPr>
          <p:cNvPr id="22" name="Slide Number Placeholder 5">
            <a:extLst>
              <a:ext uri="{FF2B5EF4-FFF2-40B4-BE49-F238E27FC236}">
                <a16:creationId xmlns:a16="http://schemas.microsoft.com/office/drawing/2014/main" id="{6D7A1FCA-E005-4C17-B443-ED10485AC1B8}"/>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3" name="Straight Connector 2">
            <a:extLst>
              <a:ext uri="{FF2B5EF4-FFF2-40B4-BE49-F238E27FC236}">
                <a16:creationId xmlns:a16="http://schemas.microsoft.com/office/drawing/2014/main" id="{5AA1D226-4CA7-B500-D353-272A90AA54C4}"/>
              </a:ext>
            </a:extLst>
          </p:cNvPr>
          <p:cNvCxnSpPr>
            <a:cxnSpLocks/>
          </p:cNvCxnSpPr>
          <p:nvPr userDrawn="1"/>
        </p:nvCxnSpPr>
        <p:spPr>
          <a:xfrm>
            <a:off x="451381" y="1812684"/>
            <a:ext cx="357134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hart Placeholder 7">
            <a:extLst>
              <a:ext uri="{FF2B5EF4-FFF2-40B4-BE49-F238E27FC236}">
                <a16:creationId xmlns:a16="http://schemas.microsoft.com/office/drawing/2014/main" id="{06B65267-1466-893B-DA6F-DCFD147E7636}"/>
              </a:ext>
            </a:extLst>
          </p:cNvPr>
          <p:cNvSpPr>
            <a:spLocks noGrp="1"/>
          </p:cNvSpPr>
          <p:nvPr>
            <p:ph type="chart" sz="quarter" idx="12"/>
          </p:nvPr>
        </p:nvSpPr>
        <p:spPr>
          <a:xfrm>
            <a:off x="4725988" y="404813"/>
            <a:ext cx="7015162" cy="5676900"/>
          </a:xfrm>
        </p:spPr>
        <p:txBody>
          <a:bodyPr anchor="ctr"/>
          <a:lstStyle>
            <a:lvl1pPr algn="ctr">
              <a:defRPr/>
            </a:lvl1pPr>
          </a:lstStyle>
          <a:p>
            <a:r>
              <a:rPr lang="en-US"/>
              <a:t>Click icon to add chart</a:t>
            </a:r>
            <a:endParaRPr lang="en-IN"/>
          </a:p>
        </p:txBody>
      </p:sp>
      <p:pic>
        <p:nvPicPr>
          <p:cNvPr id="7" name="Graphic 6">
            <a:extLst>
              <a:ext uri="{FF2B5EF4-FFF2-40B4-BE49-F238E27FC236}">
                <a16:creationId xmlns:a16="http://schemas.microsoft.com/office/drawing/2014/main" id="{372738CE-14F2-BCDE-F470-BD9AA4A539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230749755"/>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able slide with line">
    <p:bg>
      <p:bgPr>
        <a:solidFill>
          <a:schemeClr val="tx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4" name="Straight Connector 3">
            <a:extLst>
              <a:ext uri="{FF2B5EF4-FFF2-40B4-BE49-F238E27FC236}">
                <a16:creationId xmlns:a16="http://schemas.microsoft.com/office/drawing/2014/main" id="{FB746A40-516C-BA0E-13F9-95C6E52C1112}"/>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11291888" cy="3821290"/>
          </a:xfrm>
        </p:spPr>
        <p:txBody>
          <a:bodyPr/>
          <a:lstStyle>
            <a:lvl1pPr>
              <a:defRPr>
                <a:solidFill>
                  <a:schemeClr val="bg2"/>
                </a:solidFill>
              </a:defRPr>
            </a:lvl1pPr>
          </a:lstStyle>
          <a:p>
            <a:r>
              <a:rPr lang="en-US"/>
              <a:t>Click icon to add table</a:t>
            </a:r>
            <a:endParaRPr lang="en-IN"/>
          </a:p>
        </p:txBody>
      </p:sp>
      <p:sp>
        <p:nvSpPr>
          <p:cNvPr id="6" name="Title 5">
            <a:extLst>
              <a:ext uri="{FF2B5EF4-FFF2-40B4-BE49-F238E27FC236}">
                <a16:creationId xmlns:a16="http://schemas.microsoft.com/office/drawing/2014/main" id="{BDDB43CC-5F2A-4530-922A-E0E685CE7E9A}"/>
              </a:ext>
            </a:extLst>
          </p:cNvPr>
          <p:cNvSpPr>
            <a:spLocks noGrp="1"/>
          </p:cNvSpPr>
          <p:nvPr>
            <p:ph type="title" hasCustomPrompt="1"/>
          </p:nvPr>
        </p:nvSpPr>
        <p:spPr/>
        <p:txBody>
          <a:bodyPr tIns="0"/>
          <a:lstStyle/>
          <a:p>
            <a:r>
              <a:rPr lang="en-GB"/>
              <a:t>This is a one-column table slide</a:t>
            </a:r>
            <a:endParaRPr lang="en-US"/>
          </a:p>
        </p:txBody>
      </p:sp>
      <p:pic>
        <p:nvPicPr>
          <p:cNvPr id="3" name="Graphic 2">
            <a:extLst>
              <a:ext uri="{FF2B5EF4-FFF2-40B4-BE49-F238E27FC236}">
                <a16:creationId xmlns:a16="http://schemas.microsoft.com/office/drawing/2014/main" id="{485ED09A-4E08-44C3-1CD6-5BAE6DE154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24600418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one-column table slide</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11291888" cy="3812744"/>
          </a:xfrm>
        </p:spPr>
        <p:txBody>
          <a:bodyPr/>
          <a:lstStyle>
            <a:lvl1pPr>
              <a:defRPr>
                <a:solidFill>
                  <a:schemeClr val="bg1"/>
                </a:solidFill>
              </a:defRPr>
            </a:lvl1pPr>
          </a:lstStyle>
          <a:p>
            <a:r>
              <a:rPr lang="en-US"/>
              <a:t>Click icon to add table</a:t>
            </a:r>
            <a:endParaRPr lang="en-IN"/>
          </a:p>
        </p:txBody>
      </p:sp>
      <p:pic>
        <p:nvPicPr>
          <p:cNvPr id="4" name="Graphic 3">
            <a:extLst>
              <a:ext uri="{FF2B5EF4-FFF2-40B4-BE49-F238E27FC236}">
                <a16:creationId xmlns:a16="http://schemas.microsoft.com/office/drawing/2014/main" id="{6BBE7F91-D658-1553-3261-9BCD92C59C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8389809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ab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two-column table slide</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5504400" cy="3812744"/>
          </a:xfrm>
        </p:spPr>
        <p:txBody>
          <a:bodyPr/>
          <a:lstStyle>
            <a:lvl1pPr>
              <a:defRPr>
                <a:solidFill>
                  <a:schemeClr val="bg1"/>
                </a:solidFill>
              </a:defRPr>
            </a:lvl1pPr>
          </a:lstStyle>
          <a:p>
            <a:r>
              <a:rPr lang="en-US"/>
              <a:t>Click icon to add table</a:t>
            </a:r>
            <a:endParaRPr lang="en-IN"/>
          </a:p>
        </p:txBody>
      </p:sp>
      <p:pic>
        <p:nvPicPr>
          <p:cNvPr id="4" name="Graphic 3">
            <a:extLst>
              <a:ext uri="{FF2B5EF4-FFF2-40B4-BE49-F238E27FC236}">
                <a16:creationId xmlns:a16="http://schemas.microsoft.com/office/drawing/2014/main" id="{6BBE7F91-D658-1553-3261-9BCD92C59C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
        <p:nvSpPr>
          <p:cNvPr id="3" name="Table Placeholder 4">
            <a:extLst>
              <a:ext uri="{FF2B5EF4-FFF2-40B4-BE49-F238E27FC236}">
                <a16:creationId xmlns:a16="http://schemas.microsoft.com/office/drawing/2014/main" id="{4C3278D9-20C8-A984-3628-DDD7F8A12449}"/>
              </a:ext>
            </a:extLst>
          </p:cNvPr>
          <p:cNvSpPr>
            <a:spLocks noGrp="1"/>
          </p:cNvSpPr>
          <p:nvPr>
            <p:ph type="tbl" sz="quarter" idx="12"/>
          </p:nvPr>
        </p:nvSpPr>
        <p:spPr>
          <a:xfrm>
            <a:off x="6238338" y="1912938"/>
            <a:ext cx="5504400" cy="3812744"/>
          </a:xfrm>
        </p:spPr>
        <p:txBody>
          <a:bodyPr/>
          <a:lstStyle>
            <a:lvl1pPr>
              <a:defRPr>
                <a:solidFill>
                  <a:schemeClr val="bg1"/>
                </a:solidFill>
              </a:defRPr>
            </a:lvl1pPr>
          </a:lstStyle>
          <a:p>
            <a:r>
              <a:rPr lang="en-US"/>
              <a:t>Click icon to add table</a:t>
            </a:r>
            <a:endParaRPr lang="en-IN"/>
          </a:p>
        </p:txBody>
      </p:sp>
    </p:spTree>
    <p:extLst>
      <p:ext uri="{BB962C8B-B14F-4D97-AF65-F5344CB8AC3E}">
        <p14:creationId xmlns:p14="http://schemas.microsoft.com/office/powerpoint/2010/main" val="16764449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one-column text slide ">
    <p:bg>
      <p:bgPr>
        <a:solidFill>
          <a:schemeClr val="tx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57116EF-643B-23E6-CCE2-EEBCD0DBCB9F}"/>
              </a:ext>
            </a:extLst>
          </p:cNvPr>
          <p:cNvSpPr>
            <a:spLocks noGrp="1"/>
          </p:cNvSpPr>
          <p:nvPr>
            <p:ph type="body" sz="quarter" idx="11"/>
          </p:nvPr>
        </p:nvSpPr>
        <p:spPr>
          <a:xfrm>
            <a:off x="442801" y="1912938"/>
            <a:ext cx="11299825" cy="3821290"/>
          </a:xfrm>
        </p:spPr>
        <p:txBody>
          <a:bodyPr tIns="46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one-column text slide </a:t>
            </a:r>
            <a:br>
              <a:rPr lang="en-US"/>
            </a:br>
            <a:r>
              <a:rPr lang="en-US"/>
              <a:t>slide titles may be one or two lines</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4" name="Straight Connector 3">
            <a:extLst>
              <a:ext uri="{FF2B5EF4-FFF2-40B4-BE49-F238E27FC236}">
                <a16:creationId xmlns:a16="http://schemas.microsoft.com/office/drawing/2014/main" id="{FB746A40-516C-BA0E-13F9-95C6E52C1112}"/>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8C60E638-732E-F342-94B9-B919115213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10875459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column text slide ">
    <p:bg>
      <p:bgPr>
        <a:solidFill>
          <a:schemeClr val="tx1"/>
        </a:solidFill>
        <a:effectLst/>
      </p:bgPr>
    </p:bg>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1FCBF02B-F55B-09A1-F567-DCB426691447}"/>
              </a:ext>
            </a:extLst>
          </p:cNvPr>
          <p:cNvSpPr>
            <a:spLocks noGrp="1"/>
          </p:cNvSpPr>
          <p:nvPr>
            <p:ph sz="quarter" idx="13"/>
          </p:nvPr>
        </p:nvSpPr>
        <p:spPr>
          <a:xfrm>
            <a:off x="6224588" y="1912938"/>
            <a:ext cx="5518150" cy="38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693387D4-37AF-61C3-9D63-D3AF77DCCCF0}"/>
              </a:ext>
            </a:extLst>
          </p:cNvPr>
          <p:cNvSpPr>
            <a:spLocks noGrp="1"/>
          </p:cNvSpPr>
          <p:nvPr>
            <p:ph sz="quarter" idx="12"/>
          </p:nvPr>
        </p:nvSpPr>
        <p:spPr>
          <a:xfrm>
            <a:off x="442800" y="1912938"/>
            <a:ext cx="5518150" cy="38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4500" y="419100"/>
            <a:ext cx="7435850" cy="1028700"/>
          </a:xfrm>
          <a:prstGeom prst="rect">
            <a:avLst/>
          </a:prstGeom>
        </p:spPr>
        <p:txBody>
          <a:bodyPr lIns="0" tIns="0" rIns="0" bIns="0" anchor="t">
            <a:noAutofit/>
          </a:bodyPr>
          <a:lstStyle>
            <a:lvl1pPr algn="l">
              <a:defRPr sz="4000">
                <a:solidFill>
                  <a:srgbClr val="002060"/>
                </a:solidFill>
              </a:defRPr>
            </a:lvl1pPr>
          </a:lstStyle>
          <a:p>
            <a:r>
              <a:rPr lang="en-US"/>
              <a:t>This is a two-column text slide slide titles may be one or two lines</a:t>
            </a:r>
          </a:p>
        </p:txBody>
      </p:sp>
      <p:cxnSp>
        <p:nvCxnSpPr>
          <p:cNvPr id="3" name="Straight Connector 2">
            <a:extLst>
              <a:ext uri="{FF2B5EF4-FFF2-40B4-BE49-F238E27FC236}">
                <a16:creationId xmlns:a16="http://schemas.microsoft.com/office/drawing/2014/main" id="{E97E85E7-C2FD-B09B-FF1B-0D3CA597BB0E}"/>
              </a:ext>
            </a:extLst>
          </p:cNvPr>
          <p:cNvCxnSpPr>
            <a:cxnSpLocks/>
          </p:cNvCxnSpPr>
          <p:nvPr userDrawn="1"/>
        </p:nvCxnSpPr>
        <p:spPr>
          <a:xfrm>
            <a:off x="444500" y="1812684"/>
            <a:ext cx="550703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3489197-1A89-2523-17A6-800E6DFE2EA1}"/>
              </a:ext>
            </a:extLst>
          </p:cNvPr>
          <p:cNvCxnSpPr>
            <a:cxnSpLocks/>
          </p:cNvCxnSpPr>
          <p:nvPr userDrawn="1"/>
        </p:nvCxnSpPr>
        <p:spPr>
          <a:xfrm>
            <a:off x="6209397" y="1812684"/>
            <a:ext cx="555148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FFCB2E35-68BA-076F-A306-7DFE57C88CC0}"/>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650B42F-6CD6-1A1C-AF9C-FE19480A54C9}"/>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8" name="Text Placeholder 2">
            <a:extLst>
              <a:ext uri="{FF2B5EF4-FFF2-40B4-BE49-F238E27FC236}">
                <a16:creationId xmlns:a16="http://schemas.microsoft.com/office/drawing/2014/main" id="{3B5FA502-C688-E953-76AC-47E892ED5E6B}"/>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5" name="Graphic 4">
            <a:extLst>
              <a:ext uri="{FF2B5EF4-FFF2-40B4-BE49-F238E27FC236}">
                <a16:creationId xmlns:a16="http://schemas.microsoft.com/office/drawing/2014/main" id="{83E4A5D8-B021-430D-07CA-9C6C067C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32667212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column text slide ">
    <p:bg>
      <p:bgPr>
        <a:solidFill>
          <a:schemeClr val="tx1"/>
        </a:solidFill>
        <a:effectLst/>
      </p:bgPr>
    </p:bg>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7D3AAFDD-372C-5A08-AEEA-987A1536290C}"/>
              </a:ext>
            </a:extLst>
          </p:cNvPr>
          <p:cNvSpPr>
            <a:spLocks noGrp="1"/>
          </p:cNvSpPr>
          <p:nvPr>
            <p:ph sz="quarter" idx="15"/>
          </p:nvPr>
        </p:nvSpPr>
        <p:spPr>
          <a:xfrm>
            <a:off x="8120063"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61FB830C-A02D-03A5-BCC2-31A4A3018DE3}"/>
              </a:ext>
            </a:extLst>
          </p:cNvPr>
          <p:cNvSpPr>
            <a:spLocks noGrp="1"/>
          </p:cNvSpPr>
          <p:nvPr>
            <p:ph sz="quarter" idx="14"/>
          </p:nvPr>
        </p:nvSpPr>
        <p:spPr>
          <a:xfrm>
            <a:off x="4259263"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37C24B3D-1C67-FA75-6D11-B7A5933EA2C0}"/>
              </a:ext>
            </a:extLst>
          </p:cNvPr>
          <p:cNvSpPr>
            <a:spLocks noGrp="1"/>
          </p:cNvSpPr>
          <p:nvPr>
            <p:ph sz="quarter" idx="13"/>
          </p:nvPr>
        </p:nvSpPr>
        <p:spPr>
          <a:xfrm>
            <a:off x="444500"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4500" y="419100"/>
            <a:ext cx="7434000" cy="1028700"/>
          </a:xfrm>
          <a:prstGeom prst="rect">
            <a:avLst/>
          </a:prstGeom>
        </p:spPr>
        <p:txBody>
          <a:bodyPr lIns="0" tIns="0" rIns="0" bIns="0" anchor="t" anchorCtr="0">
            <a:noAutofit/>
          </a:bodyPr>
          <a:lstStyle>
            <a:lvl1pPr algn="l">
              <a:defRPr sz="4000">
                <a:solidFill>
                  <a:srgbClr val="002060"/>
                </a:solidFill>
              </a:defRPr>
            </a:lvl1pPr>
          </a:lstStyle>
          <a:p>
            <a:r>
              <a:rPr lang="en-US"/>
              <a:t>This is a three-column text slide slide titles may be one or two lines</a:t>
            </a:r>
          </a:p>
        </p:txBody>
      </p:sp>
      <p:cxnSp>
        <p:nvCxnSpPr>
          <p:cNvPr id="3" name="Straight Connector 2">
            <a:extLst>
              <a:ext uri="{FF2B5EF4-FFF2-40B4-BE49-F238E27FC236}">
                <a16:creationId xmlns:a16="http://schemas.microsoft.com/office/drawing/2014/main" id="{E97E85E7-C2FD-B09B-FF1B-0D3CA597BB0E}"/>
              </a:ext>
            </a:extLst>
          </p:cNvPr>
          <p:cNvCxnSpPr>
            <a:cxnSpLocks/>
          </p:cNvCxnSpPr>
          <p:nvPr userDrawn="1"/>
        </p:nvCxnSpPr>
        <p:spPr>
          <a:xfrm>
            <a:off x="444501" y="1812684"/>
            <a:ext cx="3578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7BBD25E-DA33-1B46-3E36-90D5915447BA}"/>
              </a:ext>
            </a:extLst>
          </p:cNvPr>
          <p:cNvCxnSpPr>
            <a:cxnSpLocks/>
          </p:cNvCxnSpPr>
          <p:nvPr userDrawn="1"/>
        </p:nvCxnSpPr>
        <p:spPr>
          <a:xfrm>
            <a:off x="4259264" y="1812684"/>
            <a:ext cx="36226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46D5CC0-E1DE-9A23-1312-311FC182C6C3}"/>
              </a:ext>
            </a:extLst>
          </p:cNvPr>
          <p:cNvCxnSpPr>
            <a:cxnSpLocks/>
          </p:cNvCxnSpPr>
          <p:nvPr userDrawn="1"/>
        </p:nvCxnSpPr>
        <p:spPr>
          <a:xfrm>
            <a:off x="8120064" y="1812684"/>
            <a:ext cx="36226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a16="http://schemas.microsoft.com/office/drawing/2014/main" id="{A23E5EDB-AD3F-864A-174E-337433602358}"/>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9" name="Slide Number Placeholder 5">
            <a:extLst>
              <a:ext uri="{FF2B5EF4-FFF2-40B4-BE49-F238E27FC236}">
                <a16:creationId xmlns:a16="http://schemas.microsoft.com/office/drawing/2014/main" id="{61A1922D-3B96-384A-D7E6-3A2D4985A314}"/>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4" name="Text Placeholder 2">
            <a:extLst>
              <a:ext uri="{FF2B5EF4-FFF2-40B4-BE49-F238E27FC236}">
                <a16:creationId xmlns:a16="http://schemas.microsoft.com/office/drawing/2014/main" id="{9B4109DB-E91F-04F1-484B-61681BE3BB1C}"/>
              </a:ext>
            </a:extLst>
          </p:cNvPr>
          <p:cNvSpPr>
            <a:spLocks noGrp="1"/>
          </p:cNvSpPr>
          <p:nvPr>
            <p:ph idx="10" hasCustomPrompt="1"/>
          </p:nvPr>
        </p:nvSpPr>
        <p:spPr>
          <a:xfrm>
            <a:off x="442801" y="5904413"/>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11">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7" name="Graphic 6">
            <a:extLst>
              <a:ext uri="{FF2B5EF4-FFF2-40B4-BE49-F238E27FC236}">
                <a16:creationId xmlns:a16="http://schemas.microsoft.com/office/drawing/2014/main" id="{06EA1736-8EB3-1D65-1E38-0AEDE572A8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10523985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Slide-1">
    <p:bg>
      <p:bgPr>
        <a:solidFill>
          <a:srgbClr val="002B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E3AE32D-94B4-28E3-D99D-048A3A6358F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19100" y="3359151"/>
            <a:ext cx="5532439" cy="1770087"/>
          </a:xfrm>
          <a:prstGeom prst="rect">
            <a:avLst/>
          </a:prstGeom>
        </p:spPr>
        <p:txBody>
          <a:bodyPr lIns="0" tIns="0" rIns="0" bIns="0" anchor="b">
            <a:noAutofit/>
          </a:bodyPr>
          <a:lstStyle>
            <a:lvl1pPr marR="0" algn="l" rtl="0">
              <a:defRPr sz="6600">
                <a:solidFill>
                  <a:schemeClr val="tx1"/>
                </a:solidFill>
              </a:defRPr>
            </a:lvl1pPr>
          </a:lstStyle>
          <a:p>
            <a:pPr marR="0" algn="l" rtl="0"/>
            <a:r>
              <a:rPr lang="en-US"/>
              <a:t>Divider</a:t>
            </a:r>
            <a:br>
              <a:rPr lang="en-US"/>
            </a:br>
            <a:r>
              <a:rPr lang="en-US"/>
              <a:t>title</a:t>
            </a:r>
          </a:p>
        </p:txBody>
      </p:sp>
      <p:sp>
        <p:nvSpPr>
          <p:cNvPr id="8" name="Footer Placeholder 4">
            <a:extLst>
              <a:ext uri="{FF2B5EF4-FFF2-40B4-BE49-F238E27FC236}">
                <a16:creationId xmlns:a16="http://schemas.microsoft.com/office/drawing/2014/main" id="{0ED28FD1-4F2F-2B06-2CBA-23408C10624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9" name="Slide Number Placeholder 5">
            <a:extLst>
              <a:ext uri="{FF2B5EF4-FFF2-40B4-BE49-F238E27FC236}">
                <a16:creationId xmlns:a16="http://schemas.microsoft.com/office/drawing/2014/main" id="{48D123EA-97E6-60D0-62A6-9879B20EF5DC}"/>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Tree>
    <p:extLst>
      <p:ext uri="{BB962C8B-B14F-4D97-AF65-F5344CB8AC3E}">
        <p14:creationId xmlns:p14="http://schemas.microsoft.com/office/powerpoint/2010/main" val="365602648"/>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with image 01">
    <p:spTree>
      <p:nvGrpSpPr>
        <p:cNvPr id="1" name=""/>
        <p:cNvGrpSpPr/>
        <p:nvPr/>
      </p:nvGrpSpPr>
      <p:grpSpPr>
        <a:xfrm>
          <a:off x="0" y="0"/>
          <a:ext cx="0" cy="0"/>
          <a:chOff x="0" y="0"/>
          <a:chExt cx="0" cy="0"/>
        </a:xfrm>
      </p:grpSpPr>
      <p:pic>
        <p:nvPicPr>
          <p:cNvPr id="13" name="Picture 12" descr="A blue and black background&#10;&#10;Description automatically generated">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6" name="Picture Placeholder 5">
            <a:extLst>
              <a:ext uri="{FF2B5EF4-FFF2-40B4-BE49-F238E27FC236}">
                <a16:creationId xmlns:a16="http://schemas.microsoft.com/office/drawing/2014/main" id="{96F0E9CC-5450-547C-ED53-0D261C4DECD1}"/>
              </a:ext>
            </a:extLst>
          </p:cNvPr>
          <p:cNvSpPr>
            <a:spLocks noGrp="1"/>
          </p:cNvSpPr>
          <p:nvPr>
            <p:ph type="pic" sz="quarter" idx="10"/>
          </p:nvPr>
        </p:nvSpPr>
        <p:spPr>
          <a:xfrm>
            <a:off x="5247800" y="0"/>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solidFill>
                  <a:schemeClr val="bg1"/>
                </a:solidFill>
                <a:latin typeface="Nunito" pitchFamily="2" charset="77"/>
              </a:defRPr>
            </a:lvl1pPr>
          </a:lstStyle>
          <a:p>
            <a:r>
              <a:rPr lang="en-US"/>
              <a:t>Click icon to add picture</a:t>
            </a:r>
          </a:p>
        </p:txBody>
      </p:sp>
      <p:sp>
        <p:nvSpPr>
          <p:cNvPr id="27" name="Text Placeholder 50">
            <a:extLst>
              <a:ext uri="{FF2B5EF4-FFF2-40B4-BE49-F238E27FC236}">
                <a16:creationId xmlns:a16="http://schemas.microsoft.com/office/drawing/2014/main" id="{3D36931D-DE64-1FC4-6A68-85A81C398CC7}"/>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
        <p:nvSpPr>
          <p:cNvPr id="3" name="Text Placeholder 3">
            <a:extLst>
              <a:ext uri="{FF2B5EF4-FFF2-40B4-BE49-F238E27FC236}">
                <a16:creationId xmlns:a16="http://schemas.microsoft.com/office/drawing/2014/main" id="{55803DC2-A516-8C93-8C7A-1954FF16E4B3}"/>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4" name="Text Placeholder 3">
            <a:extLst>
              <a:ext uri="{FF2B5EF4-FFF2-40B4-BE49-F238E27FC236}">
                <a16:creationId xmlns:a16="http://schemas.microsoft.com/office/drawing/2014/main" id="{BFE477EB-0B1F-F229-AFA1-E75DB01AF404}"/>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 name="Text Placeholder 3">
            <a:extLst>
              <a:ext uri="{FF2B5EF4-FFF2-40B4-BE49-F238E27FC236}">
                <a16:creationId xmlns:a16="http://schemas.microsoft.com/office/drawing/2014/main" id="{CA90575F-999F-C043-F718-E40BB8E6E0A5}"/>
              </a:ext>
            </a:extLst>
          </p:cNvPr>
          <p:cNvSpPr>
            <a:spLocks noGrp="1"/>
          </p:cNvSpPr>
          <p:nvPr>
            <p:ph type="body" sz="quarter" idx="18" hasCustomPrompt="1"/>
          </p:nvPr>
        </p:nvSpPr>
        <p:spPr>
          <a:xfrm>
            <a:off x="605473" y="1912993"/>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5" name="Text Placeholder 3">
            <a:extLst>
              <a:ext uri="{FF2B5EF4-FFF2-40B4-BE49-F238E27FC236}">
                <a16:creationId xmlns:a16="http://schemas.microsoft.com/office/drawing/2014/main" id="{2C4A70BB-F648-839B-8419-B8ACD443ECB5}"/>
              </a:ext>
            </a:extLst>
          </p:cNvPr>
          <p:cNvSpPr>
            <a:spLocks noGrp="1"/>
          </p:cNvSpPr>
          <p:nvPr>
            <p:ph type="body" sz="quarter" idx="19" hasCustomPrompt="1"/>
          </p:nvPr>
        </p:nvSpPr>
        <p:spPr>
          <a:xfrm>
            <a:off x="1441720" y="1912993"/>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7" name="Text Placeholder 3">
            <a:extLst>
              <a:ext uri="{FF2B5EF4-FFF2-40B4-BE49-F238E27FC236}">
                <a16:creationId xmlns:a16="http://schemas.microsoft.com/office/drawing/2014/main" id="{537D7E39-7A57-F95A-3748-A92B8F32E025}"/>
              </a:ext>
            </a:extLst>
          </p:cNvPr>
          <p:cNvSpPr>
            <a:spLocks noGrp="1"/>
          </p:cNvSpPr>
          <p:nvPr>
            <p:ph type="body" sz="quarter" idx="20" hasCustomPrompt="1"/>
          </p:nvPr>
        </p:nvSpPr>
        <p:spPr>
          <a:xfrm>
            <a:off x="605473" y="2479786"/>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8" name="Text Placeholder 3">
            <a:extLst>
              <a:ext uri="{FF2B5EF4-FFF2-40B4-BE49-F238E27FC236}">
                <a16:creationId xmlns:a16="http://schemas.microsoft.com/office/drawing/2014/main" id="{D8E314CB-AC85-0CAA-1A61-6ACB53638B0F}"/>
              </a:ext>
            </a:extLst>
          </p:cNvPr>
          <p:cNvSpPr>
            <a:spLocks noGrp="1"/>
          </p:cNvSpPr>
          <p:nvPr>
            <p:ph type="body" sz="quarter" idx="21" hasCustomPrompt="1"/>
          </p:nvPr>
        </p:nvSpPr>
        <p:spPr>
          <a:xfrm>
            <a:off x="1441720" y="2479786"/>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9" name="Text Placeholder 3">
            <a:extLst>
              <a:ext uri="{FF2B5EF4-FFF2-40B4-BE49-F238E27FC236}">
                <a16:creationId xmlns:a16="http://schemas.microsoft.com/office/drawing/2014/main" id="{7254504C-3425-FE10-6991-874EDB5D9C0A}"/>
              </a:ext>
            </a:extLst>
          </p:cNvPr>
          <p:cNvSpPr>
            <a:spLocks noGrp="1"/>
          </p:cNvSpPr>
          <p:nvPr>
            <p:ph type="body" sz="quarter" idx="22" hasCustomPrompt="1"/>
          </p:nvPr>
        </p:nvSpPr>
        <p:spPr>
          <a:xfrm>
            <a:off x="605473" y="3024458"/>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0" name="Text Placeholder 3">
            <a:extLst>
              <a:ext uri="{FF2B5EF4-FFF2-40B4-BE49-F238E27FC236}">
                <a16:creationId xmlns:a16="http://schemas.microsoft.com/office/drawing/2014/main" id="{4F041D31-48B5-3446-A7EE-ABD449B70431}"/>
              </a:ext>
            </a:extLst>
          </p:cNvPr>
          <p:cNvSpPr>
            <a:spLocks noGrp="1"/>
          </p:cNvSpPr>
          <p:nvPr>
            <p:ph type="body" sz="quarter" idx="23" hasCustomPrompt="1"/>
          </p:nvPr>
        </p:nvSpPr>
        <p:spPr>
          <a:xfrm>
            <a:off x="1441720" y="3024458"/>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1" name="Text Placeholder 3">
            <a:extLst>
              <a:ext uri="{FF2B5EF4-FFF2-40B4-BE49-F238E27FC236}">
                <a16:creationId xmlns:a16="http://schemas.microsoft.com/office/drawing/2014/main" id="{7403CF00-6928-D6B7-24C9-0D66552B08B5}"/>
              </a:ext>
            </a:extLst>
          </p:cNvPr>
          <p:cNvSpPr>
            <a:spLocks noGrp="1"/>
          </p:cNvSpPr>
          <p:nvPr>
            <p:ph type="body" sz="quarter" idx="24" hasCustomPrompt="1"/>
          </p:nvPr>
        </p:nvSpPr>
        <p:spPr>
          <a:xfrm>
            <a:off x="605473" y="3569131"/>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2" name="Text Placeholder 3">
            <a:extLst>
              <a:ext uri="{FF2B5EF4-FFF2-40B4-BE49-F238E27FC236}">
                <a16:creationId xmlns:a16="http://schemas.microsoft.com/office/drawing/2014/main" id="{09F79368-A44B-1735-4F9A-968CD2C0A423}"/>
              </a:ext>
            </a:extLst>
          </p:cNvPr>
          <p:cNvSpPr>
            <a:spLocks noGrp="1"/>
          </p:cNvSpPr>
          <p:nvPr>
            <p:ph type="body" sz="quarter" idx="25" hasCustomPrompt="1"/>
          </p:nvPr>
        </p:nvSpPr>
        <p:spPr>
          <a:xfrm>
            <a:off x="1441720" y="3569131"/>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6" name="Text Placeholder 3">
            <a:extLst>
              <a:ext uri="{FF2B5EF4-FFF2-40B4-BE49-F238E27FC236}">
                <a16:creationId xmlns:a16="http://schemas.microsoft.com/office/drawing/2014/main" id="{5FBA941F-D630-1AE1-DC1B-205807521B5E}"/>
              </a:ext>
            </a:extLst>
          </p:cNvPr>
          <p:cNvSpPr>
            <a:spLocks noGrp="1"/>
          </p:cNvSpPr>
          <p:nvPr>
            <p:ph type="body" sz="quarter" idx="26" hasCustomPrompt="1"/>
          </p:nvPr>
        </p:nvSpPr>
        <p:spPr>
          <a:xfrm>
            <a:off x="605473" y="412422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7" name="Text Placeholder 3">
            <a:extLst>
              <a:ext uri="{FF2B5EF4-FFF2-40B4-BE49-F238E27FC236}">
                <a16:creationId xmlns:a16="http://schemas.microsoft.com/office/drawing/2014/main" id="{2AB7878A-DCF2-5BAD-736E-07971DF81E7A}"/>
              </a:ext>
            </a:extLst>
          </p:cNvPr>
          <p:cNvSpPr>
            <a:spLocks noGrp="1"/>
          </p:cNvSpPr>
          <p:nvPr>
            <p:ph type="body" sz="quarter" idx="27" hasCustomPrompt="1"/>
          </p:nvPr>
        </p:nvSpPr>
        <p:spPr>
          <a:xfrm>
            <a:off x="1441720" y="412422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14" name="TextBox 13">
            <a:extLst>
              <a:ext uri="{FF2B5EF4-FFF2-40B4-BE49-F238E27FC236}">
                <a16:creationId xmlns:a16="http://schemas.microsoft.com/office/drawing/2014/main" id="{A7A3DAEA-B4BC-22E2-57A1-1286AEDA7926}"/>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10344279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 Slide-2">
    <p:bg>
      <p:bgPr>
        <a:solidFill>
          <a:srgbClr val="0B115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19100" y="3359151"/>
            <a:ext cx="5532439" cy="1770087"/>
          </a:xfrm>
          <a:prstGeom prst="rect">
            <a:avLst/>
          </a:prstGeom>
        </p:spPr>
        <p:txBody>
          <a:bodyPr lIns="0" tIns="0" rIns="0" bIns="0" anchor="b">
            <a:noAutofit/>
          </a:bodyPr>
          <a:lstStyle>
            <a:lvl1pPr marR="0" algn="l" rtl="0">
              <a:defRPr sz="6600">
                <a:solidFill>
                  <a:schemeClr val="tx1"/>
                </a:solidFill>
              </a:defRPr>
            </a:lvl1pPr>
          </a:lstStyle>
          <a:p>
            <a:pPr marR="0" algn="l" rtl="0"/>
            <a:r>
              <a:rPr lang="en-US"/>
              <a:t>Divider</a:t>
            </a:r>
            <a:br>
              <a:rPr lang="en-US"/>
            </a:br>
            <a:r>
              <a:rPr lang="en-US"/>
              <a:t>title</a:t>
            </a:r>
          </a:p>
        </p:txBody>
      </p:sp>
      <p:sp>
        <p:nvSpPr>
          <p:cNvPr id="8" name="Footer Placeholder 4">
            <a:extLst>
              <a:ext uri="{FF2B5EF4-FFF2-40B4-BE49-F238E27FC236}">
                <a16:creationId xmlns:a16="http://schemas.microsoft.com/office/drawing/2014/main" id="{F6232DC8-D073-637E-4328-FD32E617499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0" name="Slide Number Placeholder 5">
            <a:extLst>
              <a:ext uri="{FF2B5EF4-FFF2-40B4-BE49-F238E27FC236}">
                <a16:creationId xmlns:a16="http://schemas.microsoft.com/office/drawing/2014/main" id="{0BAD8E5B-43A2-1F56-3FC2-200BBD018EBE}"/>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3132EC0B-6A87-3AD3-9125-BED58A0A3E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Tree>
    <p:extLst>
      <p:ext uri="{BB962C8B-B14F-4D97-AF65-F5344CB8AC3E}">
        <p14:creationId xmlns:p14="http://schemas.microsoft.com/office/powerpoint/2010/main" val="102852879"/>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Slide-3">
    <p:bg>
      <p:bgPr>
        <a:solidFill>
          <a:srgbClr val="FED7F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62E6388-F487-C4A5-BF4B-655244BC48EC}"/>
              </a:ext>
            </a:extLst>
          </p:cNvPr>
          <p:cNvSpPr>
            <a:spLocks noGrp="1"/>
          </p:cNvSpPr>
          <p:nvPr>
            <p:ph type="ctrTitle" hasCustomPrompt="1"/>
          </p:nvPr>
        </p:nvSpPr>
        <p:spPr>
          <a:xfrm>
            <a:off x="419100" y="3359151"/>
            <a:ext cx="5532439" cy="1770087"/>
          </a:xfrm>
          <a:prstGeom prst="rect">
            <a:avLst/>
          </a:prstGeom>
        </p:spPr>
        <p:txBody>
          <a:bodyPr lIns="0" tIns="0" rIns="0" bIns="0" anchor="b">
            <a:noAutofit/>
          </a:bodyPr>
          <a:lstStyle>
            <a:lvl1pPr marR="0" algn="l" rtl="0">
              <a:defRPr sz="6600">
                <a:solidFill>
                  <a:srgbClr val="002060"/>
                </a:solidFill>
              </a:defRPr>
            </a:lvl1pPr>
          </a:lstStyle>
          <a:p>
            <a:pPr marR="0" algn="l" rtl="0"/>
            <a:r>
              <a:rPr lang="en-US"/>
              <a:t>Divider</a:t>
            </a:r>
            <a:br>
              <a:rPr lang="en-US"/>
            </a:br>
            <a:r>
              <a:rPr lang="en-US"/>
              <a:t>title</a:t>
            </a:r>
          </a:p>
        </p:txBody>
      </p:sp>
      <p:sp>
        <p:nvSpPr>
          <p:cNvPr id="10" name="Footer Placeholder 4">
            <a:extLst>
              <a:ext uri="{FF2B5EF4-FFF2-40B4-BE49-F238E27FC236}">
                <a16:creationId xmlns:a16="http://schemas.microsoft.com/office/drawing/2014/main" id="{7F192DA7-C278-1850-50B1-2B25E9CF6C5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EBF8E0AA-4C4C-5FED-BBCC-2AD51A20C04E}"/>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11F9E23E-86CE-7A52-0232-5CD4582A0C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1" y="6067976"/>
            <a:ext cx="1549855" cy="714149"/>
          </a:xfrm>
          <a:prstGeom prst="rect">
            <a:avLst/>
          </a:prstGeom>
        </p:spPr>
      </p:pic>
    </p:spTree>
    <p:extLst>
      <p:ext uri="{BB962C8B-B14F-4D97-AF65-F5344CB8AC3E}">
        <p14:creationId xmlns:p14="http://schemas.microsoft.com/office/powerpoint/2010/main" val="1646997542"/>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Slid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62E6388-F487-C4A5-BF4B-655244BC48EC}"/>
              </a:ext>
            </a:extLst>
          </p:cNvPr>
          <p:cNvSpPr>
            <a:spLocks noGrp="1"/>
          </p:cNvSpPr>
          <p:nvPr>
            <p:ph type="ctrTitle" hasCustomPrompt="1"/>
          </p:nvPr>
        </p:nvSpPr>
        <p:spPr>
          <a:xfrm>
            <a:off x="419100" y="3359151"/>
            <a:ext cx="5532439" cy="1770087"/>
          </a:xfrm>
          <a:prstGeom prst="rect">
            <a:avLst/>
          </a:prstGeom>
        </p:spPr>
        <p:txBody>
          <a:bodyPr lIns="0" tIns="0" rIns="0" bIns="0" anchor="b">
            <a:noAutofit/>
          </a:bodyPr>
          <a:lstStyle>
            <a:lvl1pPr marR="0" algn="l" rtl="0">
              <a:defRPr sz="6600">
                <a:solidFill>
                  <a:srgbClr val="002060"/>
                </a:solidFill>
              </a:defRPr>
            </a:lvl1pPr>
          </a:lstStyle>
          <a:p>
            <a:pPr marR="0" algn="l" rtl="0"/>
            <a:r>
              <a:rPr lang="en-US"/>
              <a:t>Divider</a:t>
            </a:r>
            <a:br>
              <a:rPr lang="en-US"/>
            </a:br>
            <a:r>
              <a:rPr lang="en-US"/>
              <a:t>title</a:t>
            </a:r>
          </a:p>
        </p:txBody>
      </p:sp>
      <p:sp>
        <p:nvSpPr>
          <p:cNvPr id="7" name="Footer Placeholder 4">
            <a:extLst>
              <a:ext uri="{FF2B5EF4-FFF2-40B4-BE49-F238E27FC236}">
                <a16:creationId xmlns:a16="http://schemas.microsoft.com/office/drawing/2014/main" id="{AE71DACE-64CD-797C-6306-70859920B83F}"/>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8" name="Slide Number Placeholder 5">
            <a:extLst>
              <a:ext uri="{FF2B5EF4-FFF2-40B4-BE49-F238E27FC236}">
                <a16:creationId xmlns:a16="http://schemas.microsoft.com/office/drawing/2014/main" id="{0739F042-A522-CE99-6BBE-0E9D204114A2}"/>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0F0F1F24-5443-5764-8315-CB096D6925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321278"/>
            <a:ext cx="12143064" cy="6858000"/>
          </a:xfrm>
          <a:prstGeom prst="rect">
            <a:avLst/>
          </a:prstGeom>
        </p:spPr>
      </p:pic>
      <p:pic>
        <p:nvPicPr>
          <p:cNvPr id="15" name="Graphic 14">
            <a:extLst>
              <a:ext uri="{FF2B5EF4-FFF2-40B4-BE49-F238E27FC236}">
                <a16:creationId xmlns:a16="http://schemas.microsoft.com/office/drawing/2014/main" id="{3D01273D-297A-4177-A95A-D513F2E35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0"/>
            <a:ext cx="12143064" cy="6858000"/>
          </a:xfrm>
          <a:prstGeom prst="rect">
            <a:avLst/>
          </a:prstGeom>
        </p:spPr>
      </p:pic>
      <p:pic>
        <p:nvPicPr>
          <p:cNvPr id="4" name="Graphic 3">
            <a:extLst>
              <a:ext uri="{FF2B5EF4-FFF2-40B4-BE49-F238E27FC236}">
                <a16:creationId xmlns:a16="http://schemas.microsoft.com/office/drawing/2014/main" id="{BEAD0DCC-EAF7-573A-58B1-656F299C480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4180199251"/>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g statement-1">
    <p:bg>
      <p:bgPr>
        <a:solidFill>
          <a:srgbClr val="002B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E3AE32D-94B4-28E3-D99D-048A3A6358F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
        <p:nvSpPr>
          <p:cNvPr id="8" name="Footer Placeholder 4">
            <a:extLst>
              <a:ext uri="{FF2B5EF4-FFF2-40B4-BE49-F238E27FC236}">
                <a16:creationId xmlns:a16="http://schemas.microsoft.com/office/drawing/2014/main" id="{0ED28FD1-4F2F-2B06-2CBA-23408C10624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9" name="Slide Number Placeholder 5">
            <a:extLst>
              <a:ext uri="{FF2B5EF4-FFF2-40B4-BE49-F238E27FC236}">
                <a16:creationId xmlns:a16="http://schemas.microsoft.com/office/drawing/2014/main" id="{48D123EA-97E6-60D0-62A6-9879B20EF5DC}"/>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
        <p:nvSpPr>
          <p:cNvPr id="3" name="Title 2">
            <a:extLst>
              <a:ext uri="{FF2B5EF4-FFF2-40B4-BE49-F238E27FC236}">
                <a16:creationId xmlns:a16="http://schemas.microsoft.com/office/drawing/2014/main" id="{7EE90536-E5E3-30FE-C74F-E2C512D06DBD}"/>
              </a:ext>
            </a:extLst>
          </p:cNvPr>
          <p:cNvSpPr>
            <a:spLocks noGrp="1"/>
          </p:cNvSpPr>
          <p:nvPr>
            <p:ph type="title" hasCustomPrompt="1"/>
          </p:nvPr>
        </p:nvSpPr>
        <p:spPr>
          <a:xfrm>
            <a:off x="442800" y="417600"/>
            <a:ext cx="7434000" cy="1270800"/>
          </a:xfrm>
        </p:spPr>
        <p:txBody>
          <a:bodyPr/>
          <a:lstStyle>
            <a:lvl1pPr>
              <a:defRPr sz="3200">
                <a:solidFill>
                  <a:schemeClr val="tx1"/>
                </a:solidFill>
              </a:defRPr>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391A904D-DA5A-D244-54E3-DD79B6B5C697}"/>
              </a:ext>
            </a:extLst>
          </p:cNvPr>
          <p:cNvSpPr>
            <a:spLocks noGrp="1"/>
          </p:cNvSpPr>
          <p:nvPr>
            <p:ph type="body" sz="quarter" idx="11" hasCustomPrompt="1"/>
          </p:nvPr>
        </p:nvSpPr>
        <p:spPr>
          <a:xfrm>
            <a:off x="442801" y="1897063"/>
            <a:ext cx="8386763" cy="3360737"/>
          </a:xfrm>
        </p:spPr>
        <p:txBody>
          <a:bodyPr/>
          <a:lstStyle>
            <a:lvl1pPr>
              <a:defRPr sz="4800">
                <a:solidFill>
                  <a:schemeClr val="tx1"/>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endParaRPr lang="en-US"/>
          </a:p>
        </p:txBody>
      </p:sp>
      <p:sp>
        <p:nvSpPr>
          <p:cNvPr id="11" name="Text Placeholder 9">
            <a:extLst>
              <a:ext uri="{FF2B5EF4-FFF2-40B4-BE49-F238E27FC236}">
                <a16:creationId xmlns:a16="http://schemas.microsoft.com/office/drawing/2014/main" id="{21794ECA-BADC-1C08-0CFB-0608E80ACB43}"/>
              </a:ext>
            </a:extLst>
          </p:cNvPr>
          <p:cNvSpPr>
            <a:spLocks noGrp="1"/>
          </p:cNvSpPr>
          <p:nvPr>
            <p:ph type="body" sz="quarter" idx="13" hasCustomPrompt="1"/>
          </p:nvPr>
        </p:nvSpPr>
        <p:spPr>
          <a:xfrm>
            <a:off x="433389" y="5373689"/>
            <a:ext cx="8396175" cy="295592"/>
          </a:xfrm>
        </p:spPr>
        <p:txBody>
          <a:bodyPr/>
          <a:lstStyle>
            <a:lvl1pPr marL="230412" indent="-230412">
              <a:buFont typeface="System Font Regular"/>
              <a:buChar char="–"/>
              <a:defRPr sz="1500">
                <a:solidFill>
                  <a:schemeClr val="tx1"/>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4064222089"/>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ig statement-2">
    <p:bg>
      <p:bgPr>
        <a:solidFill>
          <a:srgbClr val="0B1157"/>
        </a:solidFill>
        <a:effectLst/>
      </p:bgPr>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F6232DC8-D073-637E-4328-FD32E617499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0" name="Slide Number Placeholder 5">
            <a:extLst>
              <a:ext uri="{FF2B5EF4-FFF2-40B4-BE49-F238E27FC236}">
                <a16:creationId xmlns:a16="http://schemas.microsoft.com/office/drawing/2014/main" id="{0BAD8E5B-43A2-1F56-3FC2-200BBD018EBE}"/>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3132EC0B-6A87-3AD3-9125-BED58A0A3E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
        <p:nvSpPr>
          <p:cNvPr id="14" name="Text Placeholder 13">
            <a:extLst>
              <a:ext uri="{FF2B5EF4-FFF2-40B4-BE49-F238E27FC236}">
                <a16:creationId xmlns:a16="http://schemas.microsoft.com/office/drawing/2014/main" id="{AD4E1FD6-C1AD-E152-A284-B943B9335A2B}"/>
              </a:ext>
            </a:extLst>
          </p:cNvPr>
          <p:cNvSpPr>
            <a:spLocks noGrp="1"/>
          </p:cNvSpPr>
          <p:nvPr>
            <p:ph type="body" sz="quarter" idx="11" hasCustomPrompt="1"/>
          </p:nvPr>
        </p:nvSpPr>
        <p:spPr>
          <a:xfrm>
            <a:off x="442801" y="1897063"/>
            <a:ext cx="8386763" cy="3360737"/>
          </a:xfrm>
        </p:spPr>
        <p:txBody>
          <a:bodyPr/>
          <a:lstStyle>
            <a:lvl1pPr>
              <a:defRPr sz="4800">
                <a:solidFill>
                  <a:schemeClr val="tx1"/>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a:p>
            <a:pPr lvl="0"/>
            <a:endParaRPr lang="en-GB"/>
          </a:p>
        </p:txBody>
      </p:sp>
      <p:sp>
        <p:nvSpPr>
          <p:cNvPr id="15" name="Title 14">
            <a:extLst>
              <a:ext uri="{FF2B5EF4-FFF2-40B4-BE49-F238E27FC236}">
                <a16:creationId xmlns:a16="http://schemas.microsoft.com/office/drawing/2014/main" id="{D2C80105-0230-E73C-3D54-76B3B513DF12}"/>
              </a:ext>
            </a:extLst>
          </p:cNvPr>
          <p:cNvSpPr>
            <a:spLocks noGrp="1"/>
          </p:cNvSpPr>
          <p:nvPr>
            <p:ph type="title" hasCustomPrompt="1"/>
          </p:nvPr>
        </p:nvSpPr>
        <p:spPr>
          <a:xfrm>
            <a:off x="442800" y="417600"/>
            <a:ext cx="7434000" cy="1270800"/>
          </a:xfrm>
        </p:spPr>
        <p:txBody>
          <a:bodyPr/>
          <a:lstStyle>
            <a:lvl1pPr>
              <a:defRPr sz="3200">
                <a:solidFill>
                  <a:schemeClr val="tx1"/>
                </a:solidFill>
              </a:defRPr>
            </a:lvl1pPr>
          </a:lstStyle>
          <a:p>
            <a:r>
              <a:rPr lang="en-GB"/>
              <a:t>This is a “Big Statement Blue” slide</a:t>
            </a:r>
            <a:br>
              <a:rPr lang="en-GB"/>
            </a:br>
            <a:r>
              <a:rPr lang="en-GB"/>
              <a:t>Slide title is optional on this slide</a:t>
            </a:r>
            <a:endParaRPr lang="en-US"/>
          </a:p>
        </p:txBody>
      </p:sp>
      <p:sp>
        <p:nvSpPr>
          <p:cNvPr id="2" name="Text Placeholder 9">
            <a:extLst>
              <a:ext uri="{FF2B5EF4-FFF2-40B4-BE49-F238E27FC236}">
                <a16:creationId xmlns:a16="http://schemas.microsoft.com/office/drawing/2014/main" id="{DD9D6001-170E-7545-839D-5486809FBF90}"/>
              </a:ext>
            </a:extLst>
          </p:cNvPr>
          <p:cNvSpPr>
            <a:spLocks noGrp="1"/>
          </p:cNvSpPr>
          <p:nvPr>
            <p:ph type="body" sz="quarter" idx="13" hasCustomPrompt="1"/>
          </p:nvPr>
        </p:nvSpPr>
        <p:spPr>
          <a:xfrm>
            <a:off x="433389" y="5373689"/>
            <a:ext cx="8396175" cy="295592"/>
          </a:xfrm>
        </p:spPr>
        <p:txBody>
          <a:bodyPr/>
          <a:lstStyle>
            <a:lvl1pPr marL="230412" indent="-230412">
              <a:buFont typeface="System Font Regular"/>
              <a:buChar char="–"/>
              <a:defRPr sz="1500">
                <a:solidFill>
                  <a:schemeClr val="tx1"/>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1552790765"/>
      </p:ext>
    </p:extLst>
  </p:cSld>
  <p:clrMapOvr>
    <a:masterClrMapping/>
  </p:clrMapOvr>
  <p:extLst>
    <p:ext uri="{DCECCB84-F9BA-43D5-87BE-67443E8EF086}">
      <p15:sldGuideLst xmlns:p15="http://schemas.microsoft.com/office/powerpoint/2012/main">
        <p15:guide id="1" orient="horz" pos="1455">
          <p15:clr>
            <a:srgbClr val="FBAE40"/>
          </p15:clr>
        </p15:guide>
        <p15:guide id="2" pos="25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Divider Slide-3">
    <p:bg>
      <p:bgPr>
        <a:solidFill>
          <a:srgbClr val="FED7FF"/>
        </a:solidFill>
        <a:effectLst/>
      </p:bgPr>
    </p:bg>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7F192DA7-C278-1850-50B1-2B25E9CF6C5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EBF8E0AA-4C4C-5FED-BBCC-2AD51A20C04E}"/>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11F9E23E-86CE-7A52-0232-5CD4582A0C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1" y="6067976"/>
            <a:ext cx="1549855" cy="714149"/>
          </a:xfrm>
          <a:prstGeom prst="rect">
            <a:avLst/>
          </a:prstGeom>
        </p:spPr>
      </p:pic>
      <p:sp>
        <p:nvSpPr>
          <p:cNvPr id="2" name="Title 1">
            <a:extLst>
              <a:ext uri="{FF2B5EF4-FFF2-40B4-BE49-F238E27FC236}">
                <a16:creationId xmlns:a16="http://schemas.microsoft.com/office/drawing/2014/main" id="{779AFE6B-E083-925C-D80A-D62B98E68537}"/>
              </a:ext>
            </a:extLst>
          </p:cNvPr>
          <p:cNvSpPr>
            <a:spLocks noGrp="1"/>
          </p:cNvSpPr>
          <p:nvPr>
            <p:ph type="title" hasCustomPrompt="1"/>
          </p:nvPr>
        </p:nvSpPr>
        <p:spPr>
          <a:xfrm>
            <a:off x="442800" y="417600"/>
            <a:ext cx="7434000" cy="1270800"/>
          </a:xfrm>
        </p:spPr>
        <p:txBody>
          <a:bodyPr/>
          <a:lstStyle>
            <a:lvl1pPr>
              <a:defRPr sz="3200"/>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B3E23B2F-3738-E49C-D0CD-92EB289B0C91}"/>
              </a:ext>
            </a:extLst>
          </p:cNvPr>
          <p:cNvSpPr>
            <a:spLocks noGrp="1"/>
          </p:cNvSpPr>
          <p:nvPr>
            <p:ph type="body" sz="quarter" idx="11" hasCustomPrompt="1"/>
          </p:nvPr>
        </p:nvSpPr>
        <p:spPr>
          <a:xfrm>
            <a:off x="442801" y="1897063"/>
            <a:ext cx="8386763" cy="3360737"/>
          </a:xfrm>
        </p:spPr>
        <p:txBody>
          <a:bodyPr/>
          <a:lstStyle>
            <a:lvl1pPr>
              <a:defRPr sz="4800">
                <a:solidFill>
                  <a:schemeClr val="bg2"/>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p:txBody>
      </p:sp>
      <p:sp>
        <p:nvSpPr>
          <p:cNvPr id="7" name="Text Placeholder 9">
            <a:extLst>
              <a:ext uri="{FF2B5EF4-FFF2-40B4-BE49-F238E27FC236}">
                <a16:creationId xmlns:a16="http://schemas.microsoft.com/office/drawing/2014/main" id="{B2A1CB00-A2E7-CC4C-BAD7-C9F6186CF228}"/>
              </a:ext>
            </a:extLst>
          </p:cNvPr>
          <p:cNvSpPr>
            <a:spLocks noGrp="1"/>
          </p:cNvSpPr>
          <p:nvPr>
            <p:ph type="body" sz="quarter" idx="13" hasCustomPrompt="1"/>
          </p:nvPr>
        </p:nvSpPr>
        <p:spPr>
          <a:xfrm>
            <a:off x="433389" y="5373689"/>
            <a:ext cx="8396175" cy="295592"/>
          </a:xfrm>
        </p:spPr>
        <p:txBody>
          <a:bodyPr/>
          <a:lstStyle>
            <a:lvl1pPr marL="230412" indent="-230412">
              <a:buClr>
                <a:schemeClr val="bg2"/>
              </a:buClr>
              <a:buFont typeface="System Font Regular"/>
              <a:buChar char="–"/>
              <a:defRPr sz="1500">
                <a:solidFill>
                  <a:schemeClr val="bg2"/>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2993160220"/>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Divider Slid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AE71DACE-64CD-797C-6306-70859920B83F}"/>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8" name="Slide Number Placeholder 5">
            <a:extLst>
              <a:ext uri="{FF2B5EF4-FFF2-40B4-BE49-F238E27FC236}">
                <a16:creationId xmlns:a16="http://schemas.microsoft.com/office/drawing/2014/main" id="{0739F042-A522-CE99-6BBE-0E9D204114A2}"/>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0F0F1F24-5443-5764-8315-CB096D6925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321278"/>
            <a:ext cx="12143064" cy="6858000"/>
          </a:xfrm>
          <a:prstGeom prst="rect">
            <a:avLst/>
          </a:prstGeom>
        </p:spPr>
      </p:pic>
      <p:pic>
        <p:nvPicPr>
          <p:cNvPr id="15" name="Graphic 14">
            <a:extLst>
              <a:ext uri="{FF2B5EF4-FFF2-40B4-BE49-F238E27FC236}">
                <a16:creationId xmlns:a16="http://schemas.microsoft.com/office/drawing/2014/main" id="{3D01273D-297A-4177-A95A-D513F2E35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0"/>
            <a:ext cx="12143064" cy="6858000"/>
          </a:xfrm>
          <a:prstGeom prst="rect">
            <a:avLst/>
          </a:prstGeom>
        </p:spPr>
      </p:pic>
      <p:pic>
        <p:nvPicPr>
          <p:cNvPr id="4" name="Graphic 3">
            <a:extLst>
              <a:ext uri="{FF2B5EF4-FFF2-40B4-BE49-F238E27FC236}">
                <a16:creationId xmlns:a16="http://schemas.microsoft.com/office/drawing/2014/main" id="{BEAD0DCC-EAF7-573A-58B1-656F299C480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322" y="6067976"/>
            <a:ext cx="1549855" cy="714149"/>
          </a:xfrm>
          <a:prstGeom prst="rect">
            <a:avLst/>
          </a:prstGeom>
        </p:spPr>
      </p:pic>
      <p:sp>
        <p:nvSpPr>
          <p:cNvPr id="2" name="Title 1">
            <a:extLst>
              <a:ext uri="{FF2B5EF4-FFF2-40B4-BE49-F238E27FC236}">
                <a16:creationId xmlns:a16="http://schemas.microsoft.com/office/drawing/2014/main" id="{60D24DF7-8950-2BAA-C50B-BA8040BE070E}"/>
              </a:ext>
            </a:extLst>
          </p:cNvPr>
          <p:cNvSpPr>
            <a:spLocks noGrp="1"/>
          </p:cNvSpPr>
          <p:nvPr>
            <p:ph type="title" hasCustomPrompt="1"/>
          </p:nvPr>
        </p:nvSpPr>
        <p:spPr>
          <a:xfrm>
            <a:off x="442800" y="417600"/>
            <a:ext cx="7434000" cy="1270800"/>
          </a:xfrm>
        </p:spPr>
        <p:txBody>
          <a:bodyPr/>
          <a:lstStyle>
            <a:lvl1pPr>
              <a:defRPr sz="3200"/>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91E095F3-FA70-AAF6-6669-C61DD4408B87}"/>
              </a:ext>
            </a:extLst>
          </p:cNvPr>
          <p:cNvSpPr>
            <a:spLocks noGrp="1"/>
          </p:cNvSpPr>
          <p:nvPr>
            <p:ph type="body" sz="quarter" idx="11" hasCustomPrompt="1"/>
          </p:nvPr>
        </p:nvSpPr>
        <p:spPr>
          <a:xfrm>
            <a:off x="442801" y="1897063"/>
            <a:ext cx="8386763" cy="3360737"/>
          </a:xfrm>
        </p:spPr>
        <p:txBody>
          <a:bodyPr/>
          <a:lstStyle>
            <a:lvl1pPr>
              <a:defRPr sz="4800">
                <a:solidFill>
                  <a:schemeClr val="bg2"/>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p:txBody>
      </p:sp>
      <p:sp>
        <p:nvSpPr>
          <p:cNvPr id="3" name="Text Placeholder 9">
            <a:extLst>
              <a:ext uri="{FF2B5EF4-FFF2-40B4-BE49-F238E27FC236}">
                <a16:creationId xmlns:a16="http://schemas.microsoft.com/office/drawing/2014/main" id="{2A8DB6CE-5121-5ABA-72EE-3FC87C12790D}"/>
              </a:ext>
            </a:extLst>
          </p:cNvPr>
          <p:cNvSpPr>
            <a:spLocks noGrp="1"/>
          </p:cNvSpPr>
          <p:nvPr>
            <p:ph type="body" sz="quarter" idx="13" hasCustomPrompt="1"/>
          </p:nvPr>
        </p:nvSpPr>
        <p:spPr>
          <a:xfrm>
            <a:off x="433389" y="5373689"/>
            <a:ext cx="8396175" cy="295592"/>
          </a:xfrm>
        </p:spPr>
        <p:txBody>
          <a:bodyPr/>
          <a:lstStyle>
            <a:lvl1pPr marL="230412" indent="-230412">
              <a:buClr>
                <a:schemeClr val="bg2"/>
              </a:buClr>
              <a:buFont typeface="System Font Regular"/>
              <a:buChar char="–"/>
              <a:defRPr sz="1500">
                <a:solidFill>
                  <a:schemeClr val="bg2"/>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1752845031"/>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2AB4A526-4F48-3797-251F-8091B4E8201A}"/>
              </a:ext>
            </a:extLst>
          </p:cNvPr>
          <p:cNvSpPr>
            <a:spLocks noGrp="1"/>
          </p:cNvSpPr>
          <p:nvPr>
            <p:ph type="body" sz="quarter" idx="38" hasCustomPrompt="1"/>
          </p:nvPr>
        </p:nvSpPr>
        <p:spPr>
          <a:xfrm>
            <a:off x="1413510" y="5133992"/>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8" name="Text Placeholder 11">
            <a:extLst>
              <a:ext uri="{FF2B5EF4-FFF2-40B4-BE49-F238E27FC236}">
                <a16:creationId xmlns:a16="http://schemas.microsoft.com/office/drawing/2014/main" id="{EF1A73D7-9E1A-CEBC-FB7C-8B38C7AEEC8B}"/>
              </a:ext>
            </a:extLst>
          </p:cNvPr>
          <p:cNvSpPr>
            <a:spLocks noGrp="1"/>
          </p:cNvSpPr>
          <p:nvPr>
            <p:ph type="body" sz="quarter" idx="37" hasCustomPrompt="1"/>
          </p:nvPr>
        </p:nvSpPr>
        <p:spPr>
          <a:xfrm>
            <a:off x="1413510" y="4450862"/>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7" name="Text Placeholder 11">
            <a:extLst>
              <a:ext uri="{FF2B5EF4-FFF2-40B4-BE49-F238E27FC236}">
                <a16:creationId xmlns:a16="http://schemas.microsoft.com/office/drawing/2014/main" id="{22F34C46-6D10-9400-A64E-FA132B00E7CD}"/>
              </a:ext>
            </a:extLst>
          </p:cNvPr>
          <p:cNvSpPr>
            <a:spLocks noGrp="1"/>
          </p:cNvSpPr>
          <p:nvPr>
            <p:ph type="body" sz="quarter" idx="36" hasCustomPrompt="1"/>
          </p:nvPr>
        </p:nvSpPr>
        <p:spPr>
          <a:xfrm>
            <a:off x="1413510" y="3776278"/>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6" name="Text Placeholder 11">
            <a:extLst>
              <a:ext uri="{FF2B5EF4-FFF2-40B4-BE49-F238E27FC236}">
                <a16:creationId xmlns:a16="http://schemas.microsoft.com/office/drawing/2014/main" id="{ABD9233C-034F-DAEA-1123-CF545EC9FDE5}"/>
              </a:ext>
            </a:extLst>
          </p:cNvPr>
          <p:cNvSpPr>
            <a:spLocks noGrp="1"/>
          </p:cNvSpPr>
          <p:nvPr>
            <p:ph type="body" sz="quarter" idx="35" hasCustomPrompt="1"/>
          </p:nvPr>
        </p:nvSpPr>
        <p:spPr>
          <a:xfrm>
            <a:off x="1413510" y="3093146"/>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5" name="Text Placeholder 11">
            <a:extLst>
              <a:ext uri="{FF2B5EF4-FFF2-40B4-BE49-F238E27FC236}">
                <a16:creationId xmlns:a16="http://schemas.microsoft.com/office/drawing/2014/main" id="{6C0FA0E5-C305-87FF-806E-73191C40F428}"/>
              </a:ext>
            </a:extLst>
          </p:cNvPr>
          <p:cNvSpPr>
            <a:spLocks noGrp="1"/>
          </p:cNvSpPr>
          <p:nvPr>
            <p:ph type="body" sz="quarter" idx="34" hasCustomPrompt="1"/>
          </p:nvPr>
        </p:nvSpPr>
        <p:spPr>
          <a:xfrm>
            <a:off x="1413510" y="2418564"/>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2" name="Text Placeholder 11">
            <a:extLst>
              <a:ext uri="{FF2B5EF4-FFF2-40B4-BE49-F238E27FC236}">
                <a16:creationId xmlns:a16="http://schemas.microsoft.com/office/drawing/2014/main" id="{662EC8E6-EB39-D27C-2102-41AA32F6242B}"/>
              </a:ext>
            </a:extLst>
          </p:cNvPr>
          <p:cNvSpPr>
            <a:spLocks noGrp="1"/>
          </p:cNvSpPr>
          <p:nvPr>
            <p:ph type="body" sz="quarter" idx="33" hasCustomPrompt="1"/>
          </p:nvPr>
        </p:nvSpPr>
        <p:spPr>
          <a:xfrm>
            <a:off x="1413510" y="1743344"/>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8" name="Text Placeholder 2">
            <a:extLst>
              <a:ext uri="{FF2B5EF4-FFF2-40B4-BE49-F238E27FC236}">
                <a16:creationId xmlns:a16="http://schemas.microsoft.com/office/drawing/2014/main" id="{EE8BAC15-08A4-9D3C-E856-E39F61CAD645}"/>
              </a:ext>
            </a:extLst>
          </p:cNvPr>
          <p:cNvSpPr>
            <a:spLocks noGrp="1"/>
          </p:cNvSpPr>
          <p:nvPr>
            <p:ph type="body" sz="quarter" idx="31" hasCustomPrompt="1"/>
          </p:nvPr>
        </p:nvSpPr>
        <p:spPr>
          <a:xfrm>
            <a:off x="453390" y="5138710"/>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06</a:t>
            </a:r>
            <a:endParaRPr lang="en-US"/>
          </a:p>
        </p:txBody>
      </p:sp>
      <p:sp>
        <p:nvSpPr>
          <p:cNvPr id="9" name="Text Placeholder 2">
            <a:extLst>
              <a:ext uri="{FF2B5EF4-FFF2-40B4-BE49-F238E27FC236}">
                <a16:creationId xmlns:a16="http://schemas.microsoft.com/office/drawing/2014/main" id="{C23AF688-69F8-7C84-F654-F8433C49B86C}"/>
              </a:ext>
            </a:extLst>
          </p:cNvPr>
          <p:cNvSpPr>
            <a:spLocks noGrp="1"/>
          </p:cNvSpPr>
          <p:nvPr>
            <p:ph type="body" sz="quarter" idx="32" hasCustomPrompt="1"/>
          </p:nvPr>
        </p:nvSpPr>
        <p:spPr>
          <a:xfrm>
            <a:off x="453390" y="4455580"/>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05</a:t>
            </a:r>
            <a:endParaRPr lang="en-US"/>
          </a:p>
        </p:txBody>
      </p:sp>
      <p:sp>
        <p:nvSpPr>
          <p:cNvPr id="7" name="Text Placeholder 2">
            <a:extLst>
              <a:ext uri="{FF2B5EF4-FFF2-40B4-BE49-F238E27FC236}">
                <a16:creationId xmlns:a16="http://schemas.microsoft.com/office/drawing/2014/main" id="{EDC1546C-01D4-7C72-EF00-38E7F973BC0F}"/>
              </a:ext>
            </a:extLst>
          </p:cNvPr>
          <p:cNvSpPr>
            <a:spLocks noGrp="1"/>
          </p:cNvSpPr>
          <p:nvPr>
            <p:ph type="body" sz="quarter" idx="30" hasCustomPrompt="1"/>
          </p:nvPr>
        </p:nvSpPr>
        <p:spPr>
          <a:xfrm>
            <a:off x="453390" y="3774978"/>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04</a:t>
            </a:r>
            <a:endParaRPr lang="en-US"/>
          </a:p>
        </p:txBody>
      </p:sp>
      <p:sp>
        <p:nvSpPr>
          <p:cNvPr id="6" name="Text Placeholder 2">
            <a:extLst>
              <a:ext uri="{FF2B5EF4-FFF2-40B4-BE49-F238E27FC236}">
                <a16:creationId xmlns:a16="http://schemas.microsoft.com/office/drawing/2014/main" id="{C08F7FB4-E35C-0C3A-7DA0-8BAC1FDB5D89}"/>
              </a:ext>
            </a:extLst>
          </p:cNvPr>
          <p:cNvSpPr>
            <a:spLocks noGrp="1"/>
          </p:cNvSpPr>
          <p:nvPr>
            <p:ph type="body" sz="quarter" idx="29" hasCustomPrompt="1"/>
          </p:nvPr>
        </p:nvSpPr>
        <p:spPr>
          <a:xfrm>
            <a:off x="453390" y="3091846"/>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03</a:t>
            </a:r>
            <a:endParaRPr lang="en-US"/>
          </a:p>
        </p:txBody>
      </p:sp>
      <p:sp>
        <p:nvSpPr>
          <p:cNvPr id="5" name="Text Placeholder 2">
            <a:extLst>
              <a:ext uri="{FF2B5EF4-FFF2-40B4-BE49-F238E27FC236}">
                <a16:creationId xmlns:a16="http://schemas.microsoft.com/office/drawing/2014/main" id="{9BBA1209-9ADE-1C2F-AB00-CE973890E45F}"/>
              </a:ext>
            </a:extLst>
          </p:cNvPr>
          <p:cNvSpPr>
            <a:spLocks noGrp="1"/>
          </p:cNvSpPr>
          <p:nvPr>
            <p:ph type="body" sz="quarter" idx="28" hasCustomPrompt="1"/>
          </p:nvPr>
        </p:nvSpPr>
        <p:spPr>
          <a:xfrm>
            <a:off x="453690" y="2417264"/>
            <a:ext cx="7236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02</a:t>
            </a:r>
            <a:endParaRPr lang="en-US"/>
          </a:p>
        </p:txBody>
      </p:sp>
      <p:sp>
        <p:nvSpPr>
          <p:cNvPr id="3" name="Text Placeholder 2">
            <a:extLst>
              <a:ext uri="{FF2B5EF4-FFF2-40B4-BE49-F238E27FC236}">
                <a16:creationId xmlns:a16="http://schemas.microsoft.com/office/drawing/2014/main" id="{36020A78-C089-9E11-98DC-CBBF08649F8A}"/>
              </a:ext>
            </a:extLst>
          </p:cNvPr>
          <p:cNvSpPr>
            <a:spLocks noGrp="1"/>
          </p:cNvSpPr>
          <p:nvPr>
            <p:ph type="body" sz="quarter" idx="27" hasCustomPrompt="1"/>
          </p:nvPr>
        </p:nvSpPr>
        <p:spPr>
          <a:xfrm>
            <a:off x="453690" y="1743344"/>
            <a:ext cx="7236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46" rtl="0" eaLnBrk="1" latinLnBrk="0" hangingPunct="1">
              <a:lnSpc>
                <a:spcPct val="100000"/>
              </a:lnSpc>
              <a:spcBef>
                <a:spcPts val="0"/>
              </a:spcBef>
              <a:spcAft>
                <a:spcPts val="0"/>
              </a:spcAft>
              <a:buFont typeface="Arial" panose="020B0604020202020204" pitchFamily="34" charset="0"/>
              <a:buNone/>
            </a:pPr>
            <a:r>
              <a:rPr lang="en-GB"/>
              <a:t>01</a:t>
            </a:r>
            <a:endParaRPr lang="en-US"/>
          </a:p>
        </p:txBody>
      </p:sp>
      <p:sp>
        <p:nvSpPr>
          <p:cNvPr id="4" name="Title 1">
            <a:extLst>
              <a:ext uri="{FF2B5EF4-FFF2-40B4-BE49-F238E27FC236}">
                <a16:creationId xmlns:a16="http://schemas.microsoft.com/office/drawing/2014/main" id="{D1CD06FA-A950-2910-EEEF-5250DC094E93}"/>
              </a:ext>
            </a:extLst>
          </p:cNvPr>
          <p:cNvSpPr txBox="1">
            <a:spLocks/>
          </p:cNvSpPr>
          <p:nvPr userDrawn="1"/>
        </p:nvSpPr>
        <p:spPr>
          <a:xfrm>
            <a:off x="453390" y="419101"/>
            <a:ext cx="10316210" cy="467165"/>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sz="4000">
                <a:solidFill>
                  <a:srgbClr val="002060"/>
                </a:solidFill>
              </a:rPr>
              <a:t>Agenda</a:t>
            </a:r>
          </a:p>
        </p:txBody>
      </p:sp>
      <p:sp>
        <p:nvSpPr>
          <p:cNvPr id="48" name="Footer Placeholder 4">
            <a:extLst>
              <a:ext uri="{FF2B5EF4-FFF2-40B4-BE49-F238E27FC236}">
                <a16:creationId xmlns:a16="http://schemas.microsoft.com/office/drawing/2014/main" id="{6EFE21E2-CE80-BF0F-9F0F-49ED784CD123}"/>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49" name="Slide Number Placeholder 5">
            <a:extLst>
              <a:ext uri="{FF2B5EF4-FFF2-40B4-BE49-F238E27FC236}">
                <a16:creationId xmlns:a16="http://schemas.microsoft.com/office/drawing/2014/main" id="{9BCE223B-EF18-3C6B-DD2C-490FE078C5AB}"/>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9073798A-4941-642E-E4F9-F424ADD64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2" y="6067976"/>
            <a:ext cx="1549855" cy="714149"/>
          </a:xfrm>
          <a:prstGeom prst="rect">
            <a:avLst/>
          </a:prstGeom>
        </p:spPr>
      </p:pic>
    </p:spTree>
    <p:extLst>
      <p:ext uri="{BB962C8B-B14F-4D97-AF65-F5344CB8AC3E}">
        <p14:creationId xmlns:p14="http://schemas.microsoft.com/office/powerpoint/2010/main" val="3098516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Divider Slide-2">
    <p:bg>
      <p:bgPr>
        <a:solidFill>
          <a:srgbClr val="0B115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19100" y="3359151"/>
            <a:ext cx="5532439" cy="1770087"/>
          </a:xfrm>
          <a:prstGeom prst="rect">
            <a:avLst/>
          </a:prstGeom>
        </p:spPr>
        <p:txBody>
          <a:bodyPr lIns="0" tIns="0" rIns="0" bIns="0" anchor="b">
            <a:noAutofit/>
          </a:bodyPr>
          <a:lstStyle>
            <a:lvl1pPr marR="0" algn="l" rtl="0">
              <a:defRPr sz="6600">
                <a:solidFill>
                  <a:schemeClr val="tx1"/>
                </a:solidFill>
              </a:defRPr>
            </a:lvl1pPr>
          </a:lstStyle>
          <a:p>
            <a:pPr marR="0" algn="l" rtl="0"/>
            <a:r>
              <a:rPr lang="en-US"/>
              <a:t>Divider</a:t>
            </a:r>
            <a:br>
              <a:rPr lang="en-US"/>
            </a:br>
            <a:r>
              <a:rPr lang="en-US"/>
              <a:t>title</a:t>
            </a:r>
          </a:p>
        </p:txBody>
      </p:sp>
      <p:sp>
        <p:nvSpPr>
          <p:cNvPr id="8" name="Footer Placeholder 4">
            <a:extLst>
              <a:ext uri="{FF2B5EF4-FFF2-40B4-BE49-F238E27FC236}">
                <a16:creationId xmlns:a16="http://schemas.microsoft.com/office/drawing/2014/main" id="{F6232DC8-D073-637E-4328-FD32E617499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0" name="Slide Number Placeholder 5">
            <a:extLst>
              <a:ext uri="{FF2B5EF4-FFF2-40B4-BE49-F238E27FC236}">
                <a16:creationId xmlns:a16="http://schemas.microsoft.com/office/drawing/2014/main" id="{0BAD8E5B-43A2-1F56-3FC2-200BBD018EBE}"/>
              </a:ext>
            </a:extLst>
          </p:cNvPr>
          <p:cNvSpPr>
            <a:spLocks noGrp="1"/>
          </p:cNvSpPr>
          <p:nvPr>
            <p:ph type="sldNum" sz="quarter" idx="4"/>
          </p:nvPr>
        </p:nvSpPr>
        <p:spPr>
          <a:xfrm>
            <a:off x="11248572"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3132EC0B-6A87-3AD3-9125-BED58A0A3E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1"/>
            <a:ext cx="1551600" cy="714953"/>
          </a:xfrm>
          <a:prstGeom prst="rect">
            <a:avLst/>
          </a:prstGeom>
        </p:spPr>
      </p:pic>
    </p:spTree>
    <p:extLst>
      <p:ext uri="{BB962C8B-B14F-4D97-AF65-F5344CB8AC3E}">
        <p14:creationId xmlns:p14="http://schemas.microsoft.com/office/powerpoint/2010/main" val="3912301620"/>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wo coloumn chart slid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79C868F-E9C0-2D4C-6B75-BFEF888A5854}"/>
              </a:ext>
            </a:extLst>
          </p:cNvPr>
          <p:cNvSpPr>
            <a:spLocks noGrp="1"/>
          </p:cNvSpPr>
          <p:nvPr>
            <p:ph type="ftr" sz="quarter" idx="10"/>
          </p:nvPr>
        </p:nvSpPr>
        <p:spPr>
          <a:xfrm>
            <a:off x="7084800" y="6375600"/>
            <a:ext cx="4114800" cy="208800"/>
          </a:xfrm>
        </p:spPr>
        <p:txBody>
          <a:bodyPr/>
          <a:lstStyle>
            <a:lvl1pPr>
              <a:defRPr>
                <a:solidFill>
                  <a:schemeClr val="bg1"/>
                </a:solidFill>
              </a:defRPr>
            </a:lvl1pPr>
          </a:lstStyle>
          <a:p>
            <a:r>
              <a:rPr lang="en-US"/>
              <a:t>© 2024 BreakthroughT1D. All rights reserved.</a:t>
            </a:r>
          </a:p>
        </p:txBody>
      </p:sp>
      <p:sp>
        <p:nvSpPr>
          <p:cNvPr id="4" name="Slide Number Placeholder 3">
            <a:extLst>
              <a:ext uri="{FF2B5EF4-FFF2-40B4-BE49-F238E27FC236}">
                <a16:creationId xmlns:a16="http://schemas.microsoft.com/office/drawing/2014/main" id="{5F4E3E99-80F7-4422-893E-A00CD2BEA4E7}"/>
              </a:ext>
            </a:extLst>
          </p:cNvPr>
          <p:cNvSpPr>
            <a:spLocks noGrp="1"/>
          </p:cNvSpPr>
          <p:nvPr>
            <p:ph type="sldNum" sz="quarter" idx="11"/>
          </p:nvPr>
        </p:nvSpPr>
        <p:spPr>
          <a:xfrm>
            <a:off x="11249538" y="6375600"/>
            <a:ext cx="493200" cy="208800"/>
          </a:xfrm>
        </p:spPr>
        <p:txBody>
          <a:bodyPr/>
          <a:lstStyle>
            <a:lvl1pPr>
              <a:defRPr>
                <a:solidFill>
                  <a:srgbClr val="8A8A9A"/>
                </a:solidFill>
              </a:defRPr>
            </a:lvl1pPr>
          </a:lstStyle>
          <a:p>
            <a:fld id="{E37BCDA9-02C5-4A95-B60A-757C4F89B05F}" type="slidenum">
              <a:rPr lang="en-US" smtClean="0"/>
              <a:pPr/>
              <a:t>‹#›</a:t>
            </a:fld>
            <a:endParaRPr lang="en-US"/>
          </a:p>
        </p:txBody>
      </p:sp>
      <p:sp>
        <p:nvSpPr>
          <p:cNvPr id="5" name="Title 1">
            <a:extLst>
              <a:ext uri="{FF2B5EF4-FFF2-40B4-BE49-F238E27FC236}">
                <a16:creationId xmlns:a16="http://schemas.microsoft.com/office/drawing/2014/main" id="{CE66B1B6-9C43-B599-A576-719A21FEBE76}"/>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chemeClr val="bg1"/>
                </a:solidFill>
              </a:defRPr>
            </a:lvl1pPr>
          </a:lstStyle>
          <a:p>
            <a:r>
              <a:rPr lang="en-US"/>
              <a:t>This is a two-column Chart slide</a:t>
            </a:r>
          </a:p>
        </p:txBody>
      </p:sp>
      <p:cxnSp>
        <p:nvCxnSpPr>
          <p:cNvPr id="6" name="Straight Connector 5">
            <a:extLst>
              <a:ext uri="{FF2B5EF4-FFF2-40B4-BE49-F238E27FC236}">
                <a16:creationId xmlns:a16="http://schemas.microsoft.com/office/drawing/2014/main" id="{4CC6276B-C1A1-375A-F208-73ADC2BE7AD8}"/>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hart Placeholder 7">
            <a:extLst>
              <a:ext uri="{FF2B5EF4-FFF2-40B4-BE49-F238E27FC236}">
                <a16:creationId xmlns:a16="http://schemas.microsoft.com/office/drawing/2014/main" id="{C22DCE0A-6091-E00B-3904-FAE14585942B}"/>
              </a:ext>
            </a:extLst>
          </p:cNvPr>
          <p:cNvSpPr>
            <a:spLocks noGrp="1"/>
          </p:cNvSpPr>
          <p:nvPr>
            <p:ph type="chart" sz="quarter" idx="12"/>
          </p:nvPr>
        </p:nvSpPr>
        <p:spPr>
          <a:xfrm>
            <a:off x="442799" y="1912938"/>
            <a:ext cx="5504400" cy="3829836"/>
          </a:xfrm>
        </p:spPr>
        <p:txBody>
          <a:bodyPr/>
          <a:lstStyle>
            <a:lvl1pPr>
              <a:defRPr>
                <a:solidFill>
                  <a:schemeClr val="bg1"/>
                </a:solidFill>
              </a:defRPr>
            </a:lvl1pPr>
          </a:lstStyle>
          <a:p>
            <a:r>
              <a:rPr lang="en-US"/>
              <a:t>Click icon to add chart</a:t>
            </a:r>
            <a:endParaRPr lang="en-IN"/>
          </a:p>
        </p:txBody>
      </p:sp>
      <p:sp>
        <p:nvSpPr>
          <p:cNvPr id="9" name="Chart Placeholder 7">
            <a:extLst>
              <a:ext uri="{FF2B5EF4-FFF2-40B4-BE49-F238E27FC236}">
                <a16:creationId xmlns:a16="http://schemas.microsoft.com/office/drawing/2014/main" id="{BE2134AC-FE30-6CE5-81BD-B6655E76EC50}"/>
              </a:ext>
            </a:extLst>
          </p:cNvPr>
          <p:cNvSpPr>
            <a:spLocks noGrp="1"/>
          </p:cNvSpPr>
          <p:nvPr>
            <p:ph type="chart" sz="quarter" idx="13"/>
          </p:nvPr>
        </p:nvSpPr>
        <p:spPr>
          <a:xfrm>
            <a:off x="6194425" y="1912938"/>
            <a:ext cx="5549900" cy="3829836"/>
          </a:xfrm>
        </p:spPr>
        <p:txBody>
          <a:bodyPr/>
          <a:lstStyle>
            <a:lvl1pPr>
              <a:defRPr>
                <a:solidFill>
                  <a:schemeClr val="bg1"/>
                </a:solidFill>
              </a:defRPr>
            </a:lvl1pPr>
          </a:lstStyle>
          <a:p>
            <a:r>
              <a:rPr lang="en-US"/>
              <a:t>Click icon to add chart</a:t>
            </a:r>
            <a:endParaRPr lang="en-IN"/>
          </a:p>
        </p:txBody>
      </p:sp>
      <p:sp>
        <p:nvSpPr>
          <p:cNvPr id="2" name="Text Placeholder 2">
            <a:extLst>
              <a:ext uri="{FF2B5EF4-FFF2-40B4-BE49-F238E27FC236}">
                <a16:creationId xmlns:a16="http://schemas.microsoft.com/office/drawing/2014/main" id="{2ACD3995-0498-9ACB-D9E9-B25BD27BD4A0}"/>
              </a:ext>
            </a:extLst>
          </p:cNvPr>
          <p:cNvSpPr>
            <a:spLocks noGrp="1"/>
          </p:cNvSpPr>
          <p:nvPr>
            <p:ph idx="14"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10" name="Graphic 9">
            <a:extLst>
              <a:ext uri="{FF2B5EF4-FFF2-40B4-BE49-F238E27FC236}">
                <a16:creationId xmlns:a16="http://schemas.microsoft.com/office/drawing/2014/main" id="{A6FC6A9D-5D64-9652-F798-1CD18D8A3A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46447907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with image 0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3288"/>
            <a:ext cx="12192000" cy="6858000"/>
          </a:xfrm>
          <a:prstGeom prst="rect">
            <a:avLst/>
          </a:prstGeom>
        </p:spPr>
      </p:pic>
      <p:sp>
        <p:nvSpPr>
          <p:cNvPr id="6" name="Picture Placeholder 5">
            <a:extLst>
              <a:ext uri="{FF2B5EF4-FFF2-40B4-BE49-F238E27FC236}">
                <a16:creationId xmlns:a16="http://schemas.microsoft.com/office/drawing/2014/main" id="{96F0E9CC-5450-547C-ED53-0D261C4DECD1}"/>
              </a:ext>
            </a:extLst>
          </p:cNvPr>
          <p:cNvSpPr>
            <a:spLocks noGrp="1"/>
          </p:cNvSpPr>
          <p:nvPr>
            <p:ph type="pic" sz="quarter" idx="10"/>
          </p:nvPr>
        </p:nvSpPr>
        <p:spPr>
          <a:xfrm>
            <a:off x="5250879" y="-4129"/>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solidFill>
                  <a:srgbClr val="122334"/>
                </a:solidFill>
                <a:latin typeface="Nunito" pitchFamily="2" charset="77"/>
              </a:defRPr>
            </a:lvl1pPr>
          </a:lstStyle>
          <a:p>
            <a:r>
              <a:rPr lang="en-US"/>
              <a:t>Click icon to add picture</a:t>
            </a:r>
          </a:p>
        </p:txBody>
      </p:sp>
      <p:sp>
        <p:nvSpPr>
          <p:cNvPr id="8" name="Text Placeholder 50">
            <a:extLst>
              <a:ext uri="{FF2B5EF4-FFF2-40B4-BE49-F238E27FC236}">
                <a16:creationId xmlns:a16="http://schemas.microsoft.com/office/drawing/2014/main" id="{36AF7832-B78F-146C-AF18-F3760EA0575A}"/>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
        <p:nvSpPr>
          <p:cNvPr id="10" name="Text Placeholder 3">
            <a:extLst>
              <a:ext uri="{FF2B5EF4-FFF2-40B4-BE49-F238E27FC236}">
                <a16:creationId xmlns:a16="http://schemas.microsoft.com/office/drawing/2014/main" id="{8B0C4FAC-DF91-EE1E-159E-E8022718D173}"/>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4" name="Text Placeholder 3">
            <a:extLst>
              <a:ext uri="{FF2B5EF4-FFF2-40B4-BE49-F238E27FC236}">
                <a16:creationId xmlns:a16="http://schemas.microsoft.com/office/drawing/2014/main" id="{7C85BD3C-8304-BE4E-41A7-A79948433FAF}"/>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15" name="Text Placeholder 3">
            <a:extLst>
              <a:ext uri="{FF2B5EF4-FFF2-40B4-BE49-F238E27FC236}">
                <a16:creationId xmlns:a16="http://schemas.microsoft.com/office/drawing/2014/main" id="{7309C225-3358-A488-F5BD-1C233AADD75F}"/>
              </a:ext>
            </a:extLst>
          </p:cNvPr>
          <p:cNvSpPr>
            <a:spLocks noGrp="1"/>
          </p:cNvSpPr>
          <p:nvPr>
            <p:ph type="body" sz="quarter" idx="18" hasCustomPrompt="1"/>
          </p:nvPr>
        </p:nvSpPr>
        <p:spPr>
          <a:xfrm>
            <a:off x="605473" y="1912993"/>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6" name="Text Placeholder 3">
            <a:extLst>
              <a:ext uri="{FF2B5EF4-FFF2-40B4-BE49-F238E27FC236}">
                <a16:creationId xmlns:a16="http://schemas.microsoft.com/office/drawing/2014/main" id="{F807DE14-35ED-5F85-01C3-D0506A983D36}"/>
              </a:ext>
            </a:extLst>
          </p:cNvPr>
          <p:cNvSpPr>
            <a:spLocks noGrp="1"/>
          </p:cNvSpPr>
          <p:nvPr>
            <p:ph type="body" sz="quarter" idx="19" hasCustomPrompt="1"/>
          </p:nvPr>
        </p:nvSpPr>
        <p:spPr>
          <a:xfrm>
            <a:off x="1441720" y="1912993"/>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17" name="Text Placeholder 3">
            <a:extLst>
              <a:ext uri="{FF2B5EF4-FFF2-40B4-BE49-F238E27FC236}">
                <a16:creationId xmlns:a16="http://schemas.microsoft.com/office/drawing/2014/main" id="{C47C5BD3-482F-7DCA-B044-6A00E20E6A7B}"/>
              </a:ext>
            </a:extLst>
          </p:cNvPr>
          <p:cNvSpPr>
            <a:spLocks noGrp="1"/>
          </p:cNvSpPr>
          <p:nvPr>
            <p:ph type="body" sz="quarter" idx="20" hasCustomPrompt="1"/>
          </p:nvPr>
        </p:nvSpPr>
        <p:spPr>
          <a:xfrm>
            <a:off x="605473" y="2479786"/>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18" name="Text Placeholder 3">
            <a:extLst>
              <a:ext uri="{FF2B5EF4-FFF2-40B4-BE49-F238E27FC236}">
                <a16:creationId xmlns:a16="http://schemas.microsoft.com/office/drawing/2014/main" id="{A716E9DB-83A7-3D2C-535D-70B8D17779DB}"/>
              </a:ext>
            </a:extLst>
          </p:cNvPr>
          <p:cNvSpPr>
            <a:spLocks noGrp="1"/>
          </p:cNvSpPr>
          <p:nvPr>
            <p:ph type="body" sz="quarter" idx="21" hasCustomPrompt="1"/>
          </p:nvPr>
        </p:nvSpPr>
        <p:spPr>
          <a:xfrm>
            <a:off x="1441720" y="2479786"/>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19" name="Text Placeholder 3">
            <a:extLst>
              <a:ext uri="{FF2B5EF4-FFF2-40B4-BE49-F238E27FC236}">
                <a16:creationId xmlns:a16="http://schemas.microsoft.com/office/drawing/2014/main" id="{80F47996-9249-C8D5-1F48-93826BE136E1}"/>
              </a:ext>
            </a:extLst>
          </p:cNvPr>
          <p:cNvSpPr>
            <a:spLocks noGrp="1"/>
          </p:cNvSpPr>
          <p:nvPr>
            <p:ph type="body" sz="quarter" idx="22" hasCustomPrompt="1"/>
          </p:nvPr>
        </p:nvSpPr>
        <p:spPr>
          <a:xfrm>
            <a:off x="605473" y="3024458"/>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20" name="Text Placeholder 3">
            <a:extLst>
              <a:ext uri="{FF2B5EF4-FFF2-40B4-BE49-F238E27FC236}">
                <a16:creationId xmlns:a16="http://schemas.microsoft.com/office/drawing/2014/main" id="{4D8B6E31-0DE8-2904-1A51-C9AC15A30439}"/>
              </a:ext>
            </a:extLst>
          </p:cNvPr>
          <p:cNvSpPr>
            <a:spLocks noGrp="1"/>
          </p:cNvSpPr>
          <p:nvPr>
            <p:ph type="body" sz="quarter" idx="23" hasCustomPrompt="1"/>
          </p:nvPr>
        </p:nvSpPr>
        <p:spPr>
          <a:xfrm>
            <a:off x="1441720" y="3024458"/>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21" name="Text Placeholder 3">
            <a:extLst>
              <a:ext uri="{FF2B5EF4-FFF2-40B4-BE49-F238E27FC236}">
                <a16:creationId xmlns:a16="http://schemas.microsoft.com/office/drawing/2014/main" id="{7590F454-AC62-86E1-890E-89386244F31E}"/>
              </a:ext>
            </a:extLst>
          </p:cNvPr>
          <p:cNvSpPr>
            <a:spLocks noGrp="1"/>
          </p:cNvSpPr>
          <p:nvPr>
            <p:ph type="body" sz="quarter" idx="24" hasCustomPrompt="1"/>
          </p:nvPr>
        </p:nvSpPr>
        <p:spPr>
          <a:xfrm>
            <a:off x="605473" y="3569131"/>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22" name="Text Placeholder 3">
            <a:extLst>
              <a:ext uri="{FF2B5EF4-FFF2-40B4-BE49-F238E27FC236}">
                <a16:creationId xmlns:a16="http://schemas.microsoft.com/office/drawing/2014/main" id="{4147175A-E38B-8CB1-9D75-B488A0DCC8B0}"/>
              </a:ext>
            </a:extLst>
          </p:cNvPr>
          <p:cNvSpPr>
            <a:spLocks noGrp="1"/>
          </p:cNvSpPr>
          <p:nvPr>
            <p:ph type="body" sz="quarter" idx="25" hasCustomPrompt="1"/>
          </p:nvPr>
        </p:nvSpPr>
        <p:spPr>
          <a:xfrm>
            <a:off x="1441720" y="3569131"/>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23" name="Text Placeholder 3">
            <a:extLst>
              <a:ext uri="{FF2B5EF4-FFF2-40B4-BE49-F238E27FC236}">
                <a16:creationId xmlns:a16="http://schemas.microsoft.com/office/drawing/2014/main" id="{CA6E83FD-65D7-F8ED-23AA-01497E714CA6}"/>
              </a:ext>
            </a:extLst>
          </p:cNvPr>
          <p:cNvSpPr>
            <a:spLocks noGrp="1"/>
          </p:cNvSpPr>
          <p:nvPr>
            <p:ph type="body" sz="quarter" idx="26" hasCustomPrompt="1"/>
          </p:nvPr>
        </p:nvSpPr>
        <p:spPr>
          <a:xfrm>
            <a:off x="605473" y="4124220"/>
            <a:ext cx="727075" cy="415693"/>
          </a:xfrm>
          <a:prstGeom prst="rect">
            <a:avLst/>
          </a:prstGeom>
        </p:spPr>
        <p:txBody>
          <a:bodyPr/>
          <a:lstStyle>
            <a:lvl1pPr marL="0" indent="0">
              <a:buNone/>
              <a:defRPr b="1" i="0">
                <a:solidFill>
                  <a:srgbClr val="009CDE"/>
                </a:solidFill>
                <a:latin typeface="Nunito ExtraBold" pitchFamily="2" charset="77"/>
              </a:defRPr>
            </a:lvl1pPr>
          </a:lstStyle>
          <a:p>
            <a:pPr lvl="0"/>
            <a:r>
              <a:rPr lang="en-US"/>
              <a:t>00</a:t>
            </a:r>
          </a:p>
        </p:txBody>
      </p:sp>
      <p:sp>
        <p:nvSpPr>
          <p:cNvPr id="24" name="Text Placeholder 3">
            <a:extLst>
              <a:ext uri="{FF2B5EF4-FFF2-40B4-BE49-F238E27FC236}">
                <a16:creationId xmlns:a16="http://schemas.microsoft.com/office/drawing/2014/main" id="{EAFD3DFA-36E5-8BFD-01BC-EC5E9F130DE8}"/>
              </a:ext>
            </a:extLst>
          </p:cNvPr>
          <p:cNvSpPr>
            <a:spLocks noGrp="1"/>
          </p:cNvSpPr>
          <p:nvPr>
            <p:ph type="body" sz="quarter" idx="27" hasCustomPrompt="1"/>
          </p:nvPr>
        </p:nvSpPr>
        <p:spPr>
          <a:xfrm>
            <a:off x="1441720" y="4124220"/>
            <a:ext cx="4194986"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Section header</a:t>
            </a:r>
          </a:p>
        </p:txBody>
      </p:sp>
      <p:sp>
        <p:nvSpPr>
          <p:cNvPr id="2" name="TextBox 1">
            <a:extLst>
              <a:ext uri="{FF2B5EF4-FFF2-40B4-BE49-F238E27FC236}">
                <a16:creationId xmlns:a16="http://schemas.microsoft.com/office/drawing/2014/main" id="{3B9A902B-2B14-5E64-EAAF-B35CAEB8D7B8}"/>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rgbClr val="122334"/>
                </a:solidFill>
                <a:latin typeface="Nunito" pitchFamily="2" charset="77"/>
              </a:rPr>
              <a:t>Here for </a:t>
            </a:r>
            <a:r>
              <a:rPr lang="en-GB" sz="1500" b="1" i="0">
                <a:solidFill>
                  <a:srgbClr val="122334"/>
                </a:solidFill>
                <a:latin typeface="Nunito ExtraBold" pitchFamily="2" charset="77"/>
              </a:rPr>
              <a:t>your journey</a:t>
            </a:r>
            <a:endParaRPr lang="en-US" sz="1500" b="1" i="0">
              <a:solidFill>
                <a:srgbClr val="122334"/>
              </a:solidFill>
              <a:latin typeface="Nunito ExtraBold" pitchFamily="2" charset="77"/>
            </a:endParaRPr>
          </a:p>
        </p:txBody>
      </p:sp>
    </p:spTree>
    <p:extLst>
      <p:ext uri="{BB962C8B-B14F-4D97-AF65-F5344CB8AC3E}">
        <p14:creationId xmlns:p14="http://schemas.microsoft.com/office/powerpoint/2010/main" val="23786025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one coloumn text and one coloumn char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134133-B75D-DFCA-9A93-DC246436FD8B}"/>
              </a:ext>
            </a:extLst>
          </p:cNvPr>
          <p:cNvSpPr/>
          <p:nvPr userDrawn="1"/>
        </p:nvSpPr>
        <p:spPr>
          <a:xfrm>
            <a:off x="-1337" y="-17092"/>
            <a:ext cx="6452240" cy="6881438"/>
          </a:xfrm>
          <a:prstGeom prst="rect">
            <a:avLst/>
          </a:prstGeom>
          <a:solidFill>
            <a:srgbClr val="D8D8D8"/>
          </a:solidFill>
          <a:ln w="57150" cap="flat">
            <a:noFill/>
            <a:prstDash val="solid"/>
            <a:miter/>
          </a:ln>
        </p:spPr>
        <p:txBody>
          <a:bodyPr rtlCol="0" anchor="ctr"/>
          <a:lstStyle/>
          <a:p>
            <a:pPr algn="l"/>
            <a:endParaRPr lang="en-IN"/>
          </a:p>
        </p:txBody>
      </p:sp>
      <p:sp>
        <p:nvSpPr>
          <p:cNvPr id="9" name="Chart Placeholder 7">
            <a:extLst>
              <a:ext uri="{FF2B5EF4-FFF2-40B4-BE49-F238E27FC236}">
                <a16:creationId xmlns:a16="http://schemas.microsoft.com/office/drawing/2014/main" id="{BE2134AC-FE30-6CE5-81BD-B6655E76EC50}"/>
              </a:ext>
            </a:extLst>
          </p:cNvPr>
          <p:cNvSpPr>
            <a:spLocks noGrp="1"/>
          </p:cNvSpPr>
          <p:nvPr>
            <p:ph type="chart" sz="quarter" idx="13"/>
          </p:nvPr>
        </p:nvSpPr>
        <p:spPr>
          <a:xfrm>
            <a:off x="6915150" y="653396"/>
            <a:ext cx="4825470" cy="5411507"/>
          </a:xfrm>
        </p:spPr>
        <p:txBody>
          <a:bodyPr/>
          <a:lstStyle>
            <a:lvl1pPr>
              <a:defRPr>
                <a:solidFill>
                  <a:schemeClr val="bg1"/>
                </a:solidFill>
              </a:defRPr>
            </a:lvl1pPr>
          </a:lstStyle>
          <a:p>
            <a:r>
              <a:rPr lang="en-US"/>
              <a:t>Click icon to add chart</a:t>
            </a:r>
            <a:endParaRPr lang="en-IN"/>
          </a:p>
        </p:txBody>
      </p:sp>
      <p:sp>
        <p:nvSpPr>
          <p:cNvPr id="3" name="Footer Placeholder 2">
            <a:extLst>
              <a:ext uri="{FF2B5EF4-FFF2-40B4-BE49-F238E27FC236}">
                <a16:creationId xmlns:a16="http://schemas.microsoft.com/office/drawing/2014/main" id="{079C868F-E9C0-2D4C-6B75-BFEF888A5854}"/>
              </a:ext>
            </a:extLst>
          </p:cNvPr>
          <p:cNvSpPr>
            <a:spLocks noGrp="1"/>
          </p:cNvSpPr>
          <p:nvPr>
            <p:ph type="ftr" sz="quarter" idx="10"/>
          </p:nvPr>
        </p:nvSpPr>
        <p:spPr/>
        <p:txBody>
          <a:bodyPr/>
          <a:lstStyle>
            <a:lvl1pPr>
              <a:defRPr>
                <a:solidFill>
                  <a:schemeClr val="bg1"/>
                </a:solidFill>
              </a:defRPr>
            </a:lvl1pPr>
          </a:lstStyle>
          <a:p>
            <a:r>
              <a:rPr lang="en-US"/>
              <a:t>© 2024 BreakthroughT1D. All rights reserved.</a:t>
            </a:r>
          </a:p>
        </p:txBody>
      </p:sp>
      <p:sp>
        <p:nvSpPr>
          <p:cNvPr id="4" name="Slide Number Placeholder 3">
            <a:extLst>
              <a:ext uri="{FF2B5EF4-FFF2-40B4-BE49-F238E27FC236}">
                <a16:creationId xmlns:a16="http://schemas.microsoft.com/office/drawing/2014/main" id="{5F4E3E99-80F7-4422-893E-A00CD2BEA4E7}"/>
              </a:ext>
            </a:extLst>
          </p:cNvPr>
          <p:cNvSpPr>
            <a:spLocks noGrp="1"/>
          </p:cNvSpPr>
          <p:nvPr>
            <p:ph type="sldNum" sz="quarter" idx="11"/>
          </p:nvPr>
        </p:nvSpPr>
        <p:spPr/>
        <p:txBody>
          <a:bodyPr/>
          <a:lstStyle>
            <a:lvl1pPr>
              <a:defRPr>
                <a:solidFill>
                  <a:srgbClr val="8A8A9A"/>
                </a:solidFill>
              </a:defRPr>
            </a:lvl1pPr>
          </a:lstStyle>
          <a:p>
            <a:fld id="{E37BCDA9-02C5-4A95-B60A-757C4F89B05F}" type="slidenum">
              <a:rPr lang="en-US" smtClean="0"/>
              <a:pPr/>
              <a:t>‹#›</a:t>
            </a:fld>
            <a:endParaRPr lang="en-US"/>
          </a:p>
        </p:txBody>
      </p:sp>
      <p:cxnSp>
        <p:nvCxnSpPr>
          <p:cNvPr id="6" name="Straight Connector 5">
            <a:extLst>
              <a:ext uri="{FF2B5EF4-FFF2-40B4-BE49-F238E27FC236}">
                <a16:creationId xmlns:a16="http://schemas.microsoft.com/office/drawing/2014/main" id="{4CC6276B-C1A1-375A-F208-73ADC2BE7AD8}"/>
              </a:ext>
            </a:extLst>
          </p:cNvPr>
          <p:cNvCxnSpPr>
            <a:cxnSpLocks/>
          </p:cNvCxnSpPr>
          <p:nvPr userDrawn="1"/>
        </p:nvCxnSpPr>
        <p:spPr>
          <a:xfrm>
            <a:off x="451380" y="1812684"/>
            <a:ext cx="55001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AFD0AFF-4F3D-063D-6C18-DFF8F6125259}"/>
              </a:ext>
            </a:extLst>
          </p:cNvPr>
          <p:cNvSpPr>
            <a:spLocks noGrp="1"/>
          </p:cNvSpPr>
          <p:nvPr>
            <p:ph type="ctrTitle" hasCustomPrompt="1"/>
          </p:nvPr>
        </p:nvSpPr>
        <p:spPr>
          <a:xfrm>
            <a:off x="442800" y="419100"/>
            <a:ext cx="5532439" cy="1028700"/>
          </a:xfrm>
          <a:prstGeom prst="rect">
            <a:avLst/>
          </a:prstGeom>
        </p:spPr>
        <p:txBody>
          <a:bodyPr lIns="0" tIns="0" rIns="0" bIns="0" anchor="t" anchorCtr="0">
            <a:noAutofit/>
          </a:bodyPr>
          <a:lstStyle>
            <a:lvl1pPr algn="l">
              <a:defRPr sz="4000">
                <a:solidFill>
                  <a:schemeClr val="bg1"/>
                </a:solidFill>
              </a:defRPr>
            </a:lvl1pPr>
          </a:lstStyle>
          <a:p>
            <a:r>
              <a:rPr lang="en-US"/>
              <a:t>This is a two-column text and chart slide</a:t>
            </a:r>
          </a:p>
        </p:txBody>
      </p:sp>
      <p:sp>
        <p:nvSpPr>
          <p:cNvPr id="7" name="Text Placeholder 3">
            <a:extLst>
              <a:ext uri="{FF2B5EF4-FFF2-40B4-BE49-F238E27FC236}">
                <a16:creationId xmlns:a16="http://schemas.microsoft.com/office/drawing/2014/main" id="{B191C54B-72CB-6CCA-D4D6-F8A5274AEC91}"/>
              </a:ext>
            </a:extLst>
          </p:cNvPr>
          <p:cNvSpPr>
            <a:spLocks noGrp="1"/>
          </p:cNvSpPr>
          <p:nvPr>
            <p:ph type="body" sz="quarter" idx="14"/>
          </p:nvPr>
        </p:nvSpPr>
        <p:spPr>
          <a:xfrm>
            <a:off x="444500" y="1912938"/>
            <a:ext cx="5507037"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A2D7B99D-8A89-D9F7-36B2-BE7459BCBF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548593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wo coloumn text and chart_2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7E53EF-D8F7-0336-C52D-D2EC0BD0DA7A}"/>
              </a:ext>
            </a:extLst>
          </p:cNvPr>
          <p:cNvSpPr/>
          <p:nvPr userDrawn="1"/>
        </p:nvSpPr>
        <p:spPr>
          <a:xfrm>
            <a:off x="4259263" y="0"/>
            <a:ext cx="7932737" cy="6858000"/>
          </a:xfrm>
          <a:prstGeom prst="rect">
            <a:avLst/>
          </a:prstGeom>
          <a:solidFill>
            <a:srgbClr val="D8D8D8"/>
          </a:solidFill>
          <a:ln w="57150" cap="flat">
            <a:noFill/>
            <a:prstDash val="solid"/>
            <a:miter/>
          </a:ln>
        </p:spPr>
        <p:txBody>
          <a:bodyPr rtlCol="0" anchor="ctr"/>
          <a:lstStyle/>
          <a:p>
            <a:pPr algn="l"/>
            <a:endParaRPr lang="en-IN"/>
          </a:p>
        </p:txBody>
      </p:sp>
      <p:sp>
        <p:nvSpPr>
          <p:cNvPr id="4" name="Text Placeholder 3">
            <a:extLst>
              <a:ext uri="{FF2B5EF4-FFF2-40B4-BE49-F238E27FC236}">
                <a16:creationId xmlns:a16="http://schemas.microsoft.com/office/drawing/2014/main" id="{C1018251-8056-6428-B2F7-96C6CB85F87A}"/>
              </a:ext>
            </a:extLst>
          </p:cNvPr>
          <p:cNvSpPr>
            <a:spLocks noGrp="1"/>
          </p:cNvSpPr>
          <p:nvPr>
            <p:ph type="body" sz="quarter" idx="11"/>
          </p:nvPr>
        </p:nvSpPr>
        <p:spPr>
          <a:xfrm>
            <a:off x="444500" y="1912938"/>
            <a:ext cx="3578225" cy="417988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3814763" cy="1028700"/>
          </a:xfrm>
          <a:prstGeom prst="rect">
            <a:avLst/>
          </a:prstGeom>
        </p:spPr>
        <p:txBody>
          <a:bodyPr lIns="0" tIns="0" rIns="0" bIns="0" anchor="t" anchorCtr="0">
            <a:noAutofit/>
          </a:bodyPr>
          <a:lstStyle>
            <a:lvl1pPr algn="l">
              <a:defRPr sz="4000">
                <a:solidFill>
                  <a:srgbClr val="002060"/>
                </a:solidFill>
              </a:defRPr>
            </a:lvl1pPr>
          </a:lstStyle>
          <a:p>
            <a:r>
              <a:rPr lang="en-US"/>
              <a:t>This is a text and chart slide</a:t>
            </a:r>
          </a:p>
        </p:txBody>
      </p:sp>
      <p:sp>
        <p:nvSpPr>
          <p:cNvPr id="21" name="Footer Placeholder 4">
            <a:extLst>
              <a:ext uri="{FF2B5EF4-FFF2-40B4-BE49-F238E27FC236}">
                <a16:creationId xmlns:a16="http://schemas.microsoft.com/office/drawing/2014/main" id="{0C3D13AE-DEE6-1FAB-3D6E-A5591587ED31}"/>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lang="en-US" sz="900" kern="1200" dirty="0">
                <a:solidFill>
                  <a:schemeClr val="bg1"/>
                </a:solidFill>
                <a:latin typeface="+mn-lt"/>
                <a:ea typeface="+mn-ea"/>
                <a:cs typeface="+mn-cs"/>
              </a:defRPr>
            </a:lvl1pPr>
          </a:lstStyle>
          <a:p>
            <a:r>
              <a:rPr lang="en-IN"/>
              <a:t>© 2024 BreakthroughT1D. All rights reserved.</a:t>
            </a:r>
          </a:p>
        </p:txBody>
      </p:sp>
      <p:sp>
        <p:nvSpPr>
          <p:cNvPr id="22" name="Slide Number Placeholder 5">
            <a:extLst>
              <a:ext uri="{FF2B5EF4-FFF2-40B4-BE49-F238E27FC236}">
                <a16:creationId xmlns:a16="http://schemas.microsoft.com/office/drawing/2014/main" id="{6D7A1FCA-E005-4C17-B443-ED10485AC1B8}"/>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3" name="Straight Connector 2">
            <a:extLst>
              <a:ext uri="{FF2B5EF4-FFF2-40B4-BE49-F238E27FC236}">
                <a16:creationId xmlns:a16="http://schemas.microsoft.com/office/drawing/2014/main" id="{5AA1D226-4CA7-B500-D353-272A90AA54C4}"/>
              </a:ext>
            </a:extLst>
          </p:cNvPr>
          <p:cNvCxnSpPr>
            <a:cxnSpLocks/>
          </p:cNvCxnSpPr>
          <p:nvPr userDrawn="1"/>
        </p:nvCxnSpPr>
        <p:spPr>
          <a:xfrm>
            <a:off x="451380" y="1812684"/>
            <a:ext cx="357134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hart Placeholder 7">
            <a:extLst>
              <a:ext uri="{FF2B5EF4-FFF2-40B4-BE49-F238E27FC236}">
                <a16:creationId xmlns:a16="http://schemas.microsoft.com/office/drawing/2014/main" id="{06B65267-1466-893B-DA6F-DCFD147E7636}"/>
              </a:ext>
            </a:extLst>
          </p:cNvPr>
          <p:cNvSpPr>
            <a:spLocks noGrp="1"/>
          </p:cNvSpPr>
          <p:nvPr>
            <p:ph type="chart" sz="quarter" idx="12"/>
          </p:nvPr>
        </p:nvSpPr>
        <p:spPr>
          <a:xfrm>
            <a:off x="4725988" y="404813"/>
            <a:ext cx="7015162" cy="5676900"/>
          </a:xfrm>
        </p:spPr>
        <p:txBody>
          <a:bodyPr anchor="ctr"/>
          <a:lstStyle>
            <a:lvl1pPr algn="ctr">
              <a:defRPr/>
            </a:lvl1pPr>
          </a:lstStyle>
          <a:p>
            <a:r>
              <a:rPr lang="en-US"/>
              <a:t>Click icon to add chart</a:t>
            </a:r>
            <a:endParaRPr lang="en-IN"/>
          </a:p>
        </p:txBody>
      </p:sp>
      <p:pic>
        <p:nvPicPr>
          <p:cNvPr id="7" name="Graphic 6">
            <a:extLst>
              <a:ext uri="{FF2B5EF4-FFF2-40B4-BE49-F238E27FC236}">
                <a16:creationId xmlns:a16="http://schemas.microsoft.com/office/drawing/2014/main" id="{372738CE-14F2-BCDE-F470-BD9AA4A539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4931430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table slide with line">
    <p:bg>
      <p:bgPr>
        <a:solidFill>
          <a:schemeClr val="tx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4" name="Straight Connector 3">
            <a:extLst>
              <a:ext uri="{FF2B5EF4-FFF2-40B4-BE49-F238E27FC236}">
                <a16:creationId xmlns:a16="http://schemas.microsoft.com/office/drawing/2014/main" id="{FB746A40-516C-BA0E-13F9-95C6E52C1112}"/>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11291888" cy="3821290"/>
          </a:xfrm>
        </p:spPr>
        <p:txBody>
          <a:bodyPr/>
          <a:lstStyle>
            <a:lvl1pPr>
              <a:defRPr>
                <a:solidFill>
                  <a:schemeClr val="bg2"/>
                </a:solidFill>
              </a:defRPr>
            </a:lvl1pPr>
          </a:lstStyle>
          <a:p>
            <a:r>
              <a:rPr lang="en-US"/>
              <a:t>Click icon to add table</a:t>
            </a:r>
            <a:endParaRPr lang="en-IN"/>
          </a:p>
        </p:txBody>
      </p:sp>
      <p:sp>
        <p:nvSpPr>
          <p:cNvPr id="6" name="Title 5">
            <a:extLst>
              <a:ext uri="{FF2B5EF4-FFF2-40B4-BE49-F238E27FC236}">
                <a16:creationId xmlns:a16="http://schemas.microsoft.com/office/drawing/2014/main" id="{BDDB43CC-5F2A-4530-922A-E0E685CE7E9A}"/>
              </a:ext>
            </a:extLst>
          </p:cNvPr>
          <p:cNvSpPr>
            <a:spLocks noGrp="1"/>
          </p:cNvSpPr>
          <p:nvPr>
            <p:ph type="title" hasCustomPrompt="1"/>
          </p:nvPr>
        </p:nvSpPr>
        <p:spPr/>
        <p:txBody>
          <a:bodyPr tIns="0"/>
          <a:lstStyle/>
          <a:p>
            <a:r>
              <a:rPr lang="en-GB"/>
              <a:t>This is a one-column table slide</a:t>
            </a:r>
            <a:endParaRPr lang="en-US"/>
          </a:p>
        </p:txBody>
      </p:sp>
      <p:pic>
        <p:nvPicPr>
          <p:cNvPr id="3" name="Graphic 2">
            <a:extLst>
              <a:ext uri="{FF2B5EF4-FFF2-40B4-BE49-F238E27FC236}">
                <a16:creationId xmlns:a16="http://schemas.microsoft.com/office/drawing/2014/main" id="{485ED09A-4E08-44C3-1CD6-5BAE6DE154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7581301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ab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one-column table slide</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11291888" cy="3812744"/>
          </a:xfrm>
        </p:spPr>
        <p:txBody>
          <a:bodyPr/>
          <a:lstStyle>
            <a:lvl1pPr>
              <a:defRPr>
                <a:solidFill>
                  <a:schemeClr val="bg1"/>
                </a:solidFill>
              </a:defRPr>
            </a:lvl1pPr>
          </a:lstStyle>
          <a:p>
            <a:r>
              <a:rPr lang="en-US"/>
              <a:t>Click icon to add table</a:t>
            </a:r>
            <a:endParaRPr lang="en-IN"/>
          </a:p>
        </p:txBody>
      </p:sp>
      <p:pic>
        <p:nvPicPr>
          <p:cNvPr id="4" name="Graphic 3">
            <a:extLst>
              <a:ext uri="{FF2B5EF4-FFF2-40B4-BE49-F238E27FC236}">
                <a16:creationId xmlns:a16="http://schemas.microsoft.com/office/drawing/2014/main" id="{6BBE7F91-D658-1553-3261-9BCD92C59C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17890461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ab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two-column table slide</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5" name="Table Placeholder 4">
            <a:extLst>
              <a:ext uri="{FF2B5EF4-FFF2-40B4-BE49-F238E27FC236}">
                <a16:creationId xmlns:a16="http://schemas.microsoft.com/office/drawing/2014/main" id="{240F11E7-A9FA-8BF8-0EF4-E3C11D657214}"/>
              </a:ext>
            </a:extLst>
          </p:cNvPr>
          <p:cNvSpPr>
            <a:spLocks noGrp="1"/>
          </p:cNvSpPr>
          <p:nvPr>
            <p:ph type="tbl" sz="quarter" idx="11"/>
          </p:nvPr>
        </p:nvSpPr>
        <p:spPr>
          <a:xfrm>
            <a:off x="450850" y="1912938"/>
            <a:ext cx="5504400" cy="3812744"/>
          </a:xfrm>
        </p:spPr>
        <p:txBody>
          <a:bodyPr/>
          <a:lstStyle>
            <a:lvl1pPr>
              <a:defRPr>
                <a:solidFill>
                  <a:schemeClr val="bg1"/>
                </a:solidFill>
              </a:defRPr>
            </a:lvl1pPr>
          </a:lstStyle>
          <a:p>
            <a:r>
              <a:rPr lang="en-US"/>
              <a:t>Click icon to add table</a:t>
            </a:r>
            <a:endParaRPr lang="en-IN"/>
          </a:p>
        </p:txBody>
      </p:sp>
      <p:pic>
        <p:nvPicPr>
          <p:cNvPr id="4" name="Graphic 3">
            <a:extLst>
              <a:ext uri="{FF2B5EF4-FFF2-40B4-BE49-F238E27FC236}">
                <a16:creationId xmlns:a16="http://schemas.microsoft.com/office/drawing/2014/main" id="{6BBE7F91-D658-1553-3261-9BCD92C59C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
        <p:nvSpPr>
          <p:cNvPr id="3" name="Table Placeholder 4">
            <a:extLst>
              <a:ext uri="{FF2B5EF4-FFF2-40B4-BE49-F238E27FC236}">
                <a16:creationId xmlns:a16="http://schemas.microsoft.com/office/drawing/2014/main" id="{4C3278D9-20C8-A984-3628-DDD7F8A12449}"/>
              </a:ext>
            </a:extLst>
          </p:cNvPr>
          <p:cNvSpPr>
            <a:spLocks noGrp="1"/>
          </p:cNvSpPr>
          <p:nvPr>
            <p:ph type="tbl" sz="quarter" idx="12"/>
          </p:nvPr>
        </p:nvSpPr>
        <p:spPr>
          <a:xfrm>
            <a:off x="6238338" y="1912938"/>
            <a:ext cx="5504400" cy="3812744"/>
          </a:xfrm>
        </p:spPr>
        <p:txBody>
          <a:bodyPr/>
          <a:lstStyle>
            <a:lvl1pPr>
              <a:defRPr>
                <a:solidFill>
                  <a:schemeClr val="bg1"/>
                </a:solidFill>
              </a:defRPr>
            </a:lvl1pPr>
          </a:lstStyle>
          <a:p>
            <a:r>
              <a:rPr lang="en-US"/>
              <a:t>Click icon to add table</a:t>
            </a:r>
            <a:endParaRPr lang="en-IN"/>
          </a:p>
        </p:txBody>
      </p:sp>
    </p:spTree>
    <p:extLst>
      <p:ext uri="{BB962C8B-B14F-4D97-AF65-F5344CB8AC3E}">
        <p14:creationId xmlns:p14="http://schemas.microsoft.com/office/powerpoint/2010/main" val="41474395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one-column text slide ">
    <p:bg>
      <p:bgPr>
        <a:solidFill>
          <a:schemeClr val="tx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57116EF-643B-23E6-CCE2-EEBCD0DBCB9F}"/>
              </a:ext>
            </a:extLst>
          </p:cNvPr>
          <p:cNvSpPr>
            <a:spLocks noGrp="1"/>
          </p:cNvSpPr>
          <p:nvPr>
            <p:ph type="body" sz="quarter" idx="11"/>
          </p:nvPr>
        </p:nvSpPr>
        <p:spPr>
          <a:xfrm>
            <a:off x="442800" y="1912938"/>
            <a:ext cx="11299825" cy="3821290"/>
          </a:xfrm>
        </p:spPr>
        <p:txBody>
          <a:bodyPr tIns="468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2800" y="419100"/>
            <a:ext cx="11299938" cy="1028700"/>
          </a:xfrm>
          <a:prstGeom prst="rect">
            <a:avLst/>
          </a:prstGeom>
        </p:spPr>
        <p:txBody>
          <a:bodyPr lIns="0" tIns="0" rIns="0" bIns="0" anchor="t">
            <a:noAutofit/>
          </a:bodyPr>
          <a:lstStyle>
            <a:lvl1pPr algn="l">
              <a:defRPr sz="4000">
                <a:solidFill>
                  <a:srgbClr val="002060"/>
                </a:solidFill>
              </a:defRPr>
            </a:lvl1pPr>
          </a:lstStyle>
          <a:p>
            <a:r>
              <a:rPr lang="en-US"/>
              <a:t>This is a one-column text slide </a:t>
            </a:r>
            <a:br>
              <a:rPr lang="en-US"/>
            </a:br>
            <a:r>
              <a:rPr lang="en-US"/>
              <a:t>slide titles may be one or two lines</a:t>
            </a:r>
          </a:p>
        </p:txBody>
      </p:sp>
      <p:sp>
        <p:nvSpPr>
          <p:cNvPr id="7" name="Text Placeholder 2">
            <a:extLst>
              <a:ext uri="{FF2B5EF4-FFF2-40B4-BE49-F238E27FC236}">
                <a16:creationId xmlns:a16="http://schemas.microsoft.com/office/drawing/2014/main" id="{13744A7F-C26F-9EDB-00C6-BD6E83B3E460}"/>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sp>
        <p:nvSpPr>
          <p:cNvPr id="14" name="Footer Placeholder 4">
            <a:extLst>
              <a:ext uri="{FF2B5EF4-FFF2-40B4-BE49-F238E27FC236}">
                <a16:creationId xmlns:a16="http://schemas.microsoft.com/office/drawing/2014/main" id="{DD18366A-D050-00C7-A697-9BD8F8E2B349}"/>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B598E32-7B3F-4AF7-7E9F-2DE8C606F20A}"/>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cxnSp>
        <p:nvCxnSpPr>
          <p:cNvPr id="4" name="Straight Connector 3">
            <a:extLst>
              <a:ext uri="{FF2B5EF4-FFF2-40B4-BE49-F238E27FC236}">
                <a16:creationId xmlns:a16="http://schemas.microsoft.com/office/drawing/2014/main" id="{FB746A40-516C-BA0E-13F9-95C6E52C1112}"/>
              </a:ext>
            </a:extLst>
          </p:cNvPr>
          <p:cNvCxnSpPr>
            <a:cxnSpLocks/>
          </p:cNvCxnSpPr>
          <p:nvPr userDrawn="1"/>
        </p:nvCxnSpPr>
        <p:spPr>
          <a:xfrm>
            <a:off x="451380" y="1812684"/>
            <a:ext cx="11291358"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8C60E638-732E-F342-94B9-B919115213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33845576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wo-column text slide ">
    <p:bg>
      <p:bgPr>
        <a:solidFill>
          <a:schemeClr val="tx1"/>
        </a:solidFill>
        <a:effectLst/>
      </p:bgPr>
    </p:bg>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1FCBF02B-F55B-09A1-F567-DCB426691447}"/>
              </a:ext>
            </a:extLst>
          </p:cNvPr>
          <p:cNvSpPr>
            <a:spLocks noGrp="1"/>
          </p:cNvSpPr>
          <p:nvPr>
            <p:ph sz="quarter" idx="13"/>
          </p:nvPr>
        </p:nvSpPr>
        <p:spPr>
          <a:xfrm>
            <a:off x="6224588" y="1912938"/>
            <a:ext cx="5518150" cy="38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693387D4-37AF-61C3-9D63-D3AF77DCCCF0}"/>
              </a:ext>
            </a:extLst>
          </p:cNvPr>
          <p:cNvSpPr>
            <a:spLocks noGrp="1"/>
          </p:cNvSpPr>
          <p:nvPr>
            <p:ph sz="quarter" idx="12"/>
          </p:nvPr>
        </p:nvSpPr>
        <p:spPr>
          <a:xfrm>
            <a:off x="442800" y="1912938"/>
            <a:ext cx="5518150" cy="38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4500" y="419100"/>
            <a:ext cx="7435850" cy="1028700"/>
          </a:xfrm>
          <a:prstGeom prst="rect">
            <a:avLst/>
          </a:prstGeom>
        </p:spPr>
        <p:txBody>
          <a:bodyPr lIns="0" tIns="0" rIns="0" bIns="0" anchor="t">
            <a:noAutofit/>
          </a:bodyPr>
          <a:lstStyle>
            <a:lvl1pPr algn="l">
              <a:defRPr sz="4000">
                <a:solidFill>
                  <a:srgbClr val="002060"/>
                </a:solidFill>
              </a:defRPr>
            </a:lvl1pPr>
          </a:lstStyle>
          <a:p>
            <a:r>
              <a:rPr lang="en-US"/>
              <a:t>This is a two-column text slide slide titles may be one or two lines</a:t>
            </a:r>
          </a:p>
        </p:txBody>
      </p:sp>
      <p:cxnSp>
        <p:nvCxnSpPr>
          <p:cNvPr id="3" name="Straight Connector 2">
            <a:extLst>
              <a:ext uri="{FF2B5EF4-FFF2-40B4-BE49-F238E27FC236}">
                <a16:creationId xmlns:a16="http://schemas.microsoft.com/office/drawing/2014/main" id="{E97E85E7-C2FD-B09B-FF1B-0D3CA597BB0E}"/>
              </a:ext>
            </a:extLst>
          </p:cNvPr>
          <p:cNvCxnSpPr>
            <a:cxnSpLocks/>
          </p:cNvCxnSpPr>
          <p:nvPr userDrawn="1"/>
        </p:nvCxnSpPr>
        <p:spPr>
          <a:xfrm>
            <a:off x="444500" y="1812684"/>
            <a:ext cx="550703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3489197-1A89-2523-17A6-800E6DFE2EA1}"/>
              </a:ext>
            </a:extLst>
          </p:cNvPr>
          <p:cNvCxnSpPr>
            <a:cxnSpLocks/>
          </p:cNvCxnSpPr>
          <p:nvPr userDrawn="1"/>
        </p:nvCxnSpPr>
        <p:spPr>
          <a:xfrm>
            <a:off x="6209397" y="1812684"/>
            <a:ext cx="555148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FFCB2E35-68BA-076F-A306-7DFE57C88CC0}"/>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5" name="Slide Number Placeholder 5">
            <a:extLst>
              <a:ext uri="{FF2B5EF4-FFF2-40B4-BE49-F238E27FC236}">
                <a16:creationId xmlns:a16="http://schemas.microsoft.com/office/drawing/2014/main" id="{E650B42F-6CD6-1A1C-AF9C-FE19480A54C9}"/>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8" name="Text Placeholder 2">
            <a:extLst>
              <a:ext uri="{FF2B5EF4-FFF2-40B4-BE49-F238E27FC236}">
                <a16:creationId xmlns:a16="http://schemas.microsoft.com/office/drawing/2014/main" id="{3B5FA502-C688-E953-76AC-47E892ED5E6B}"/>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5" name="Graphic 4">
            <a:extLst>
              <a:ext uri="{FF2B5EF4-FFF2-40B4-BE49-F238E27FC236}">
                <a16:creationId xmlns:a16="http://schemas.microsoft.com/office/drawing/2014/main" id="{83E4A5D8-B021-430D-07CA-9C6C067C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39033956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hree-column text slide ">
    <p:bg>
      <p:bgPr>
        <a:solidFill>
          <a:schemeClr val="tx1"/>
        </a:solidFill>
        <a:effectLst/>
      </p:bgPr>
    </p:bg>
    <p:spTree>
      <p:nvGrpSpPr>
        <p:cNvPr id="1" name=""/>
        <p:cNvGrpSpPr/>
        <p:nvPr/>
      </p:nvGrpSpPr>
      <p:grpSpPr>
        <a:xfrm>
          <a:off x="0" y="0"/>
          <a:ext cx="0" cy="0"/>
          <a:chOff x="0" y="0"/>
          <a:chExt cx="0" cy="0"/>
        </a:xfrm>
      </p:grpSpPr>
      <p:sp>
        <p:nvSpPr>
          <p:cNvPr id="15" name="Content Placeholder 5">
            <a:extLst>
              <a:ext uri="{FF2B5EF4-FFF2-40B4-BE49-F238E27FC236}">
                <a16:creationId xmlns:a16="http://schemas.microsoft.com/office/drawing/2014/main" id="{7D3AAFDD-372C-5A08-AEEA-987A1536290C}"/>
              </a:ext>
            </a:extLst>
          </p:cNvPr>
          <p:cNvSpPr>
            <a:spLocks noGrp="1"/>
          </p:cNvSpPr>
          <p:nvPr>
            <p:ph sz="quarter" idx="15"/>
          </p:nvPr>
        </p:nvSpPr>
        <p:spPr>
          <a:xfrm>
            <a:off x="8120063"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61FB830C-A02D-03A5-BCC2-31A4A3018DE3}"/>
              </a:ext>
            </a:extLst>
          </p:cNvPr>
          <p:cNvSpPr>
            <a:spLocks noGrp="1"/>
          </p:cNvSpPr>
          <p:nvPr>
            <p:ph sz="quarter" idx="14"/>
          </p:nvPr>
        </p:nvSpPr>
        <p:spPr>
          <a:xfrm>
            <a:off x="4259263"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37C24B3D-1C67-FA75-6D11-B7A5933EA2C0}"/>
              </a:ext>
            </a:extLst>
          </p:cNvPr>
          <p:cNvSpPr>
            <a:spLocks noGrp="1"/>
          </p:cNvSpPr>
          <p:nvPr>
            <p:ph sz="quarter" idx="13"/>
          </p:nvPr>
        </p:nvSpPr>
        <p:spPr>
          <a:xfrm>
            <a:off x="444500" y="1912938"/>
            <a:ext cx="3579812" cy="3829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44500" y="419100"/>
            <a:ext cx="7434000" cy="1028700"/>
          </a:xfrm>
          <a:prstGeom prst="rect">
            <a:avLst/>
          </a:prstGeom>
        </p:spPr>
        <p:txBody>
          <a:bodyPr lIns="0" tIns="0" rIns="0" bIns="0" anchor="t" anchorCtr="0">
            <a:noAutofit/>
          </a:bodyPr>
          <a:lstStyle>
            <a:lvl1pPr algn="l">
              <a:defRPr sz="4000">
                <a:solidFill>
                  <a:srgbClr val="002060"/>
                </a:solidFill>
              </a:defRPr>
            </a:lvl1pPr>
          </a:lstStyle>
          <a:p>
            <a:r>
              <a:rPr lang="en-US"/>
              <a:t>This is a three-column text slide slide titles may be one or two lines</a:t>
            </a:r>
          </a:p>
        </p:txBody>
      </p:sp>
      <p:cxnSp>
        <p:nvCxnSpPr>
          <p:cNvPr id="3" name="Straight Connector 2">
            <a:extLst>
              <a:ext uri="{FF2B5EF4-FFF2-40B4-BE49-F238E27FC236}">
                <a16:creationId xmlns:a16="http://schemas.microsoft.com/office/drawing/2014/main" id="{E97E85E7-C2FD-B09B-FF1B-0D3CA597BB0E}"/>
              </a:ext>
            </a:extLst>
          </p:cNvPr>
          <p:cNvCxnSpPr>
            <a:cxnSpLocks/>
          </p:cNvCxnSpPr>
          <p:nvPr userDrawn="1"/>
        </p:nvCxnSpPr>
        <p:spPr>
          <a:xfrm>
            <a:off x="444500" y="1812684"/>
            <a:ext cx="3578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7BBD25E-DA33-1B46-3E36-90D5915447BA}"/>
              </a:ext>
            </a:extLst>
          </p:cNvPr>
          <p:cNvCxnSpPr>
            <a:cxnSpLocks/>
          </p:cNvCxnSpPr>
          <p:nvPr userDrawn="1"/>
        </p:nvCxnSpPr>
        <p:spPr>
          <a:xfrm>
            <a:off x="4259263" y="1812684"/>
            <a:ext cx="36226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46D5CC0-E1DE-9A23-1312-311FC182C6C3}"/>
              </a:ext>
            </a:extLst>
          </p:cNvPr>
          <p:cNvCxnSpPr>
            <a:cxnSpLocks/>
          </p:cNvCxnSpPr>
          <p:nvPr userDrawn="1"/>
        </p:nvCxnSpPr>
        <p:spPr>
          <a:xfrm>
            <a:off x="8120063" y="1812684"/>
            <a:ext cx="36226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a16="http://schemas.microsoft.com/office/drawing/2014/main" id="{A23E5EDB-AD3F-864A-174E-337433602358}"/>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9" name="Slide Number Placeholder 5">
            <a:extLst>
              <a:ext uri="{FF2B5EF4-FFF2-40B4-BE49-F238E27FC236}">
                <a16:creationId xmlns:a16="http://schemas.microsoft.com/office/drawing/2014/main" id="{61A1922D-3B96-384A-D7E6-3A2D4985A314}"/>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4" name="Text Placeholder 2">
            <a:extLst>
              <a:ext uri="{FF2B5EF4-FFF2-40B4-BE49-F238E27FC236}">
                <a16:creationId xmlns:a16="http://schemas.microsoft.com/office/drawing/2014/main" id="{9B4109DB-E91F-04F1-484B-61681BE3BB1C}"/>
              </a:ext>
            </a:extLst>
          </p:cNvPr>
          <p:cNvSpPr>
            <a:spLocks noGrp="1"/>
          </p:cNvSpPr>
          <p:nvPr>
            <p:ph idx="10" hasCustomPrompt="1"/>
          </p:nvPr>
        </p:nvSpPr>
        <p:spPr>
          <a:xfrm>
            <a:off x="442800" y="5904412"/>
            <a:ext cx="8689975" cy="198463"/>
          </a:xfrm>
          <a:prstGeom prst="rect">
            <a:avLst/>
          </a:prstGeom>
        </p:spPr>
        <p:txBody>
          <a:bodyPr vert="horz" lIns="0" tIns="0" rIns="0" bIns="0" rtlCol="0">
            <a:noAutofit/>
          </a:bodyPr>
          <a:lstStyle>
            <a:lvl1pPr>
              <a:spcBef>
                <a:spcPts val="0"/>
              </a:spcBef>
              <a:spcAft>
                <a:spcPts val="0"/>
              </a:spcAft>
              <a:defRPr sz="800" b="0">
                <a:solidFill>
                  <a:schemeClr val="bg1"/>
                </a:solidFill>
                <a:latin typeface="+mn-lt"/>
              </a:defRPr>
            </a:lvl1pPr>
            <a:lvl2pPr>
              <a:defRPr>
                <a:solidFill>
                  <a:schemeClr val="tx2"/>
                </a:solidFill>
              </a:defRPr>
            </a:lvl2pPr>
            <a:lvl3pPr marL="228600">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vl6pPr>
              <a:buClr>
                <a:schemeClr val="tx2"/>
              </a:buClr>
              <a:defRPr>
                <a:solidFill>
                  <a:schemeClr val="tx2"/>
                </a:solidFill>
              </a:defRPr>
            </a:lvl6pPr>
          </a:lstStyle>
          <a:p>
            <a:pPr lvl="0"/>
            <a:r>
              <a:rPr lang="en-US"/>
              <a:t>This is placeholder text for a content source</a:t>
            </a:r>
          </a:p>
        </p:txBody>
      </p:sp>
      <p:pic>
        <p:nvPicPr>
          <p:cNvPr id="7" name="Graphic 6">
            <a:extLst>
              <a:ext uri="{FF2B5EF4-FFF2-40B4-BE49-F238E27FC236}">
                <a16:creationId xmlns:a16="http://schemas.microsoft.com/office/drawing/2014/main" id="{06EA1736-8EB3-1D65-1E38-0AEDE572A8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25158057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Divider Slide-1">
    <p:bg>
      <p:bgPr>
        <a:solidFill>
          <a:srgbClr val="002B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E3AE32D-94B4-28E3-D99D-048A3A6358F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19099" y="3359150"/>
            <a:ext cx="5532439" cy="1770087"/>
          </a:xfrm>
          <a:prstGeom prst="rect">
            <a:avLst/>
          </a:prstGeom>
        </p:spPr>
        <p:txBody>
          <a:bodyPr lIns="0" tIns="0" rIns="0" bIns="0" anchor="b">
            <a:noAutofit/>
          </a:bodyPr>
          <a:lstStyle>
            <a:lvl1pPr algn="l">
              <a:defRPr sz="6600">
                <a:solidFill>
                  <a:schemeClr val="tx1"/>
                </a:solidFill>
              </a:defRPr>
            </a:lvl1pPr>
          </a:lstStyle>
          <a:p>
            <a:pPr marR="0" algn="l" rtl="0"/>
            <a:r>
              <a:rPr lang="en-US"/>
              <a:t>Divider</a:t>
            </a:r>
            <a:br>
              <a:rPr lang="en-US"/>
            </a:br>
            <a:r>
              <a:rPr lang="en-US"/>
              <a:t>title</a:t>
            </a:r>
          </a:p>
        </p:txBody>
      </p:sp>
      <p:sp>
        <p:nvSpPr>
          <p:cNvPr id="8" name="Footer Placeholder 4">
            <a:extLst>
              <a:ext uri="{FF2B5EF4-FFF2-40B4-BE49-F238E27FC236}">
                <a16:creationId xmlns:a16="http://schemas.microsoft.com/office/drawing/2014/main" id="{0ED28FD1-4F2F-2B06-2CBA-23408C10624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9" name="Slide Number Placeholder 5">
            <a:extLst>
              <a:ext uri="{FF2B5EF4-FFF2-40B4-BE49-F238E27FC236}">
                <a16:creationId xmlns:a16="http://schemas.microsoft.com/office/drawing/2014/main" id="{48D123EA-97E6-60D0-62A6-9879B20EF5DC}"/>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Tree>
    <p:extLst>
      <p:ext uri="{BB962C8B-B14F-4D97-AF65-F5344CB8AC3E}">
        <p14:creationId xmlns:p14="http://schemas.microsoft.com/office/powerpoint/2010/main" val="3382083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Divider Slide-2">
    <p:bg>
      <p:bgPr>
        <a:solidFill>
          <a:srgbClr val="0B115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65FD-02D7-A7EF-DE64-768E28FC9935}"/>
              </a:ext>
            </a:extLst>
          </p:cNvPr>
          <p:cNvSpPr>
            <a:spLocks noGrp="1"/>
          </p:cNvSpPr>
          <p:nvPr>
            <p:ph type="ctrTitle" hasCustomPrompt="1"/>
          </p:nvPr>
        </p:nvSpPr>
        <p:spPr>
          <a:xfrm>
            <a:off x="419099" y="3359150"/>
            <a:ext cx="5532439" cy="1770087"/>
          </a:xfrm>
          <a:prstGeom prst="rect">
            <a:avLst/>
          </a:prstGeom>
        </p:spPr>
        <p:txBody>
          <a:bodyPr lIns="0" tIns="0" rIns="0" bIns="0" anchor="b">
            <a:noAutofit/>
          </a:bodyPr>
          <a:lstStyle>
            <a:lvl1pPr algn="l">
              <a:defRPr sz="6600">
                <a:solidFill>
                  <a:schemeClr val="tx1"/>
                </a:solidFill>
              </a:defRPr>
            </a:lvl1pPr>
          </a:lstStyle>
          <a:p>
            <a:pPr marR="0" algn="l" rtl="0"/>
            <a:r>
              <a:rPr lang="en-US"/>
              <a:t>Divider</a:t>
            </a:r>
            <a:br>
              <a:rPr lang="en-US"/>
            </a:br>
            <a:r>
              <a:rPr lang="en-US"/>
              <a:t>title</a:t>
            </a:r>
          </a:p>
        </p:txBody>
      </p:sp>
      <p:sp>
        <p:nvSpPr>
          <p:cNvPr id="8" name="Footer Placeholder 4">
            <a:extLst>
              <a:ext uri="{FF2B5EF4-FFF2-40B4-BE49-F238E27FC236}">
                <a16:creationId xmlns:a16="http://schemas.microsoft.com/office/drawing/2014/main" id="{F6232DC8-D073-637E-4328-FD32E617499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0" name="Slide Number Placeholder 5">
            <a:extLst>
              <a:ext uri="{FF2B5EF4-FFF2-40B4-BE49-F238E27FC236}">
                <a16:creationId xmlns:a16="http://schemas.microsoft.com/office/drawing/2014/main" id="{0BAD8E5B-43A2-1F56-3FC2-200BBD018EBE}"/>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3132EC0B-6A87-3AD3-9125-BED58A0A3E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Tree>
    <p:extLst>
      <p:ext uri="{BB962C8B-B14F-4D97-AF65-F5344CB8AC3E}">
        <p14:creationId xmlns:p14="http://schemas.microsoft.com/office/powerpoint/2010/main" val="946787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with image 0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603A40-6C5F-E1A9-EC96-2C152F6C9DF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3288"/>
            <a:ext cx="12192000" cy="6858000"/>
          </a:xfrm>
          <a:prstGeom prst="rect">
            <a:avLst/>
          </a:prstGeom>
        </p:spPr>
      </p:pic>
      <p:sp>
        <p:nvSpPr>
          <p:cNvPr id="6" name="Picture Placeholder 5">
            <a:extLst>
              <a:ext uri="{FF2B5EF4-FFF2-40B4-BE49-F238E27FC236}">
                <a16:creationId xmlns:a16="http://schemas.microsoft.com/office/drawing/2014/main" id="{96F0E9CC-5450-547C-ED53-0D261C4DECD1}"/>
              </a:ext>
            </a:extLst>
          </p:cNvPr>
          <p:cNvSpPr>
            <a:spLocks noGrp="1"/>
          </p:cNvSpPr>
          <p:nvPr>
            <p:ph type="pic" sz="quarter" idx="10"/>
          </p:nvPr>
        </p:nvSpPr>
        <p:spPr>
          <a:xfrm>
            <a:off x="5250879" y="-4129"/>
            <a:ext cx="7472952" cy="6858841"/>
          </a:xfrm>
          <a:custGeom>
            <a:avLst/>
            <a:gdLst>
              <a:gd name="connsiteX0" fmla="*/ 0 w 4356100"/>
              <a:gd name="connsiteY0" fmla="*/ 0 h 4357688"/>
              <a:gd name="connsiteX1" fmla="*/ 4356100 w 4356100"/>
              <a:gd name="connsiteY1" fmla="*/ 0 h 4357688"/>
              <a:gd name="connsiteX2" fmla="*/ 4356100 w 4356100"/>
              <a:gd name="connsiteY2" fmla="*/ 4357688 h 4357688"/>
              <a:gd name="connsiteX3" fmla="*/ 0 w 4356100"/>
              <a:gd name="connsiteY3" fmla="*/ 4357688 h 4357688"/>
              <a:gd name="connsiteX4" fmla="*/ 0 w 4356100"/>
              <a:gd name="connsiteY4" fmla="*/ 0 h 4357688"/>
              <a:gd name="connsiteX0" fmla="*/ 1117600 w 5473700"/>
              <a:gd name="connsiteY0" fmla="*/ 0 h 4357688"/>
              <a:gd name="connsiteX1" fmla="*/ 5473700 w 5473700"/>
              <a:gd name="connsiteY1" fmla="*/ 0 h 4357688"/>
              <a:gd name="connsiteX2" fmla="*/ 5473700 w 5473700"/>
              <a:gd name="connsiteY2" fmla="*/ 4357688 h 4357688"/>
              <a:gd name="connsiteX3" fmla="*/ 1117600 w 5473700"/>
              <a:gd name="connsiteY3" fmla="*/ 4357688 h 4357688"/>
              <a:gd name="connsiteX4" fmla="*/ 1117600 w 5473700"/>
              <a:gd name="connsiteY4" fmla="*/ 0 h 4357688"/>
              <a:gd name="connsiteX0" fmla="*/ 996151 w 5352251"/>
              <a:gd name="connsiteY0" fmla="*/ 0 h 7087441"/>
              <a:gd name="connsiteX1" fmla="*/ 5352251 w 5352251"/>
              <a:gd name="connsiteY1" fmla="*/ 0 h 7087441"/>
              <a:gd name="connsiteX2" fmla="*/ 5352251 w 5352251"/>
              <a:gd name="connsiteY2" fmla="*/ 4357688 h 7087441"/>
              <a:gd name="connsiteX3" fmla="*/ 1520586 w 5352251"/>
              <a:gd name="connsiteY3" fmla="*/ 7087441 h 7087441"/>
              <a:gd name="connsiteX4" fmla="*/ 996151 w 5352251"/>
              <a:gd name="connsiteY4" fmla="*/ 0 h 7087441"/>
              <a:gd name="connsiteX0" fmla="*/ 996151 w 6441463"/>
              <a:gd name="connsiteY0" fmla="*/ 349623 h 7437064"/>
              <a:gd name="connsiteX1" fmla="*/ 6441463 w 6441463"/>
              <a:gd name="connsiteY1" fmla="*/ 0 h 7437064"/>
              <a:gd name="connsiteX2" fmla="*/ 5352251 w 6441463"/>
              <a:gd name="connsiteY2" fmla="*/ 4707311 h 7437064"/>
              <a:gd name="connsiteX3" fmla="*/ 1520586 w 6441463"/>
              <a:gd name="connsiteY3" fmla="*/ 7437064 h 7437064"/>
              <a:gd name="connsiteX4" fmla="*/ 996151 w 6441463"/>
              <a:gd name="connsiteY4" fmla="*/ 349623 h 7437064"/>
              <a:gd name="connsiteX0" fmla="*/ 1067601 w 6190184"/>
              <a:gd name="connsiteY0" fmla="*/ 0 h 7692559"/>
              <a:gd name="connsiteX1" fmla="*/ 6190184 w 6190184"/>
              <a:gd name="connsiteY1" fmla="*/ 255495 h 7692559"/>
              <a:gd name="connsiteX2" fmla="*/ 5100972 w 6190184"/>
              <a:gd name="connsiteY2" fmla="*/ 4962806 h 7692559"/>
              <a:gd name="connsiteX3" fmla="*/ 1269307 w 6190184"/>
              <a:gd name="connsiteY3" fmla="*/ 7692559 h 7692559"/>
              <a:gd name="connsiteX4" fmla="*/ 1067601 w 6190184"/>
              <a:gd name="connsiteY4" fmla="*/ 0 h 7692559"/>
              <a:gd name="connsiteX0" fmla="*/ 1067601 w 6486019"/>
              <a:gd name="connsiteY0" fmla="*/ 0 h 7692559"/>
              <a:gd name="connsiteX1" fmla="*/ 6190184 w 6486019"/>
              <a:gd name="connsiteY1" fmla="*/ 255495 h 7692559"/>
              <a:gd name="connsiteX2" fmla="*/ 6486019 w 6486019"/>
              <a:gd name="connsiteY2" fmla="*/ 7437064 h 7692559"/>
              <a:gd name="connsiteX3" fmla="*/ 1269307 w 6486019"/>
              <a:gd name="connsiteY3" fmla="*/ 7692559 h 7692559"/>
              <a:gd name="connsiteX4" fmla="*/ 1067601 w 6486019"/>
              <a:gd name="connsiteY4" fmla="*/ 0 h 7692559"/>
              <a:gd name="connsiteX0" fmla="*/ 1070797 w 6475768"/>
              <a:gd name="connsiteY0" fmla="*/ 13446 h 7437064"/>
              <a:gd name="connsiteX1" fmla="*/ 6179933 w 6475768"/>
              <a:gd name="connsiteY1" fmla="*/ 0 h 7437064"/>
              <a:gd name="connsiteX2" fmla="*/ 6475768 w 6475768"/>
              <a:gd name="connsiteY2" fmla="*/ 7181569 h 7437064"/>
              <a:gd name="connsiteX3" fmla="*/ 1259056 w 6475768"/>
              <a:gd name="connsiteY3" fmla="*/ 7437064 h 7437064"/>
              <a:gd name="connsiteX4" fmla="*/ 1070797 w 6475768"/>
              <a:gd name="connsiteY4" fmla="*/ 13446 h 7437064"/>
              <a:gd name="connsiteX0" fmla="*/ 1455889 w 6860860"/>
              <a:gd name="connsiteY0" fmla="*/ 13446 h 7181569"/>
              <a:gd name="connsiteX1" fmla="*/ 6565025 w 6860860"/>
              <a:gd name="connsiteY1" fmla="*/ 0 h 7181569"/>
              <a:gd name="connsiteX2" fmla="*/ 6860860 w 6860860"/>
              <a:gd name="connsiteY2" fmla="*/ 7181569 h 7181569"/>
              <a:gd name="connsiteX3" fmla="*/ 447360 w 6860860"/>
              <a:gd name="connsiteY3" fmla="*/ 6818499 h 7181569"/>
              <a:gd name="connsiteX4" fmla="*/ 1455889 w 6860860"/>
              <a:gd name="connsiteY4" fmla="*/ 13446 h 7181569"/>
              <a:gd name="connsiteX0" fmla="*/ 1421763 w 6826734"/>
              <a:gd name="connsiteY0" fmla="*/ 13446 h 7181569"/>
              <a:gd name="connsiteX1" fmla="*/ 6530899 w 6826734"/>
              <a:gd name="connsiteY1" fmla="*/ 0 h 7181569"/>
              <a:gd name="connsiteX2" fmla="*/ 6826734 w 6826734"/>
              <a:gd name="connsiteY2" fmla="*/ 7181569 h 7181569"/>
              <a:gd name="connsiteX3" fmla="*/ 493916 w 6826734"/>
              <a:gd name="connsiteY3" fmla="*/ 6885734 h 7181569"/>
              <a:gd name="connsiteX4" fmla="*/ 1421763 w 6826734"/>
              <a:gd name="connsiteY4" fmla="*/ 13446 h 7181569"/>
              <a:gd name="connsiteX0" fmla="*/ 1421763 w 6893969"/>
              <a:gd name="connsiteY0" fmla="*/ 13446 h 6885734"/>
              <a:gd name="connsiteX1" fmla="*/ 6530899 w 6893969"/>
              <a:gd name="connsiteY1" fmla="*/ 0 h 6885734"/>
              <a:gd name="connsiteX2" fmla="*/ 6893969 w 6893969"/>
              <a:gd name="connsiteY2" fmla="*/ 6845393 h 6885734"/>
              <a:gd name="connsiteX3" fmla="*/ 493916 w 6893969"/>
              <a:gd name="connsiteY3" fmla="*/ 6885734 h 6885734"/>
              <a:gd name="connsiteX4" fmla="*/ 1421763 w 6893969"/>
              <a:gd name="connsiteY4" fmla="*/ 13446 h 6885734"/>
              <a:gd name="connsiteX0" fmla="*/ 1421763 w 6530899"/>
              <a:gd name="connsiteY0" fmla="*/ 13446 h 6885734"/>
              <a:gd name="connsiteX1" fmla="*/ 6530899 w 6530899"/>
              <a:gd name="connsiteY1" fmla="*/ 0 h 6885734"/>
              <a:gd name="connsiteX2" fmla="*/ 6477110 w 6530899"/>
              <a:gd name="connsiteY2" fmla="*/ 6858840 h 6885734"/>
              <a:gd name="connsiteX3" fmla="*/ 493916 w 6530899"/>
              <a:gd name="connsiteY3" fmla="*/ 6885734 h 6885734"/>
              <a:gd name="connsiteX4" fmla="*/ 1421763 w 6530899"/>
              <a:gd name="connsiteY4" fmla="*/ 13446 h 6885734"/>
              <a:gd name="connsiteX0" fmla="*/ 1064423 w 6173559"/>
              <a:gd name="connsiteY0" fmla="*/ 13446 h 6858840"/>
              <a:gd name="connsiteX1" fmla="*/ 6173559 w 6173559"/>
              <a:gd name="connsiteY1" fmla="*/ 0 h 6858840"/>
              <a:gd name="connsiteX2" fmla="*/ 6119770 w 6173559"/>
              <a:gd name="connsiteY2" fmla="*/ 6858840 h 6858840"/>
              <a:gd name="connsiteX3" fmla="*/ 1279576 w 6173559"/>
              <a:gd name="connsiteY3" fmla="*/ 6845393 h 6858840"/>
              <a:gd name="connsiteX4" fmla="*/ 1064423 w 6173559"/>
              <a:gd name="connsiteY4" fmla="*/ 13446 h 6858840"/>
              <a:gd name="connsiteX0" fmla="*/ 1613852 w 6722988"/>
              <a:gd name="connsiteY0" fmla="*/ 13446 h 6858840"/>
              <a:gd name="connsiteX1" fmla="*/ 6722988 w 6722988"/>
              <a:gd name="connsiteY1" fmla="*/ 0 h 6858840"/>
              <a:gd name="connsiteX2" fmla="*/ 6669199 w 6722988"/>
              <a:gd name="connsiteY2" fmla="*/ 6858840 h 6858840"/>
              <a:gd name="connsiteX3" fmla="*/ 1829005 w 6722988"/>
              <a:gd name="connsiteY3" fmla="*/ 6845393 h 6858840"/>
              <a:gd name="connsiteX4" fmla="*/ 1613852 w 6722988"/>
              <a:gd name="connsiteY4" fmla="*/ 13446 h 6858840"/>
              <a:gd name="connsiteX0" fmla="*/ 3141990 w 8251126"/>
              <a:gd name="connsiteY0" fmla="*/ 13446 h 6858840"/>
              <a:gd name="connsiteX1" fmla="*/ 8251126 w 8251126"/>
              <a:gd name="connsiteY1" fmla="*/ 0 h 6858840"/>
              <a:gd name="connsiteX2" fmla="*/ 8197337 w 8251126"/>
              <a:gd name="connsiteY2" fmla="*/ 6858840 h 6858840"/>
              <a:gd name="connsiteX3" fmla="*/ 882884 w 8251126"/>
              <a:gd name="connsiteY3" fmla="*/ 6858840 h 6858840"/>
              <a:gd name="connsiteX4" fmla="*/ 3141990 w 8251126"/>
              <a:gd name="connsiteY4" fmla="*/ 13446 h 6858840"/>
              <a:gd name="connsiteX0" fmla="*/ 2323416 w 7432552"/>
              <a:gd name="connsiteY0" fmla="*/ 13446 h 6858840"/>
              <a:gd name="connsiteX1" fmla="*/ 7432552 w 7432552"/>
              <a:gd name="connsiteY1" fmla="*/ 0 h 6858840"/>
              <a:gd name="connsiteX2" fmla="*/ 7378763 w 7432552"/>
              <a:gd name="connsiteY2" fmla="*/ 6858840 h 6858840"/>
              <a:gd name="connsiteX3" fmla="*/ 64310 w 7432552"/>
              <a:gd name="connsiteY3" fmla="*/ 6858840 h 6858840"/>
              <a:gd name="connsiteX4" fmla="*/ 2323416 w 7432552"/>
              <a:gd name="connsiteY4" fmla="*/ 13446 h 6858840"/>
              <a:gd name="connsiteX0" fmla="*/ 3163909 w 7385539"/>
              <a:gd name="connsiteY0" fmla="*/ 0 h 6885735"/>
              <a:gd name="connsiteX1" fmla="*/ 7385539 w 7385539"/>
              <a:gd name="connsiteY1" fmla="*/ 26895 h 6885735"/>
              <a:gd name="connsiteX2" fmla="*/ 7331750 w 7385539"/>
              <a:gd name="connsiteY2" fmla="*/ 6885735 h 6885735"/>
              <a:gd name="connsiteX3" fmla="*/ 17297 w 7385539"/>
              <a:gd name="connsiteY3" fmla="*/ 6885735 h 6885735"/>
              <a:gd name="connsiteX4" fmla="*/ 3163909 w 7385539"/>
              <a:gd name="connsiteY4" fmla="*/ 0 h 6885735"/>
              <a:gd name="connsiteX0" fmla="*/ 3175255 w 7396885"/>
              <a:gd name="connsiteY0" fmla="*/ 0 h 6885735"/>
              <a:gd name="connsiteX1" fmla="*/ 7396885 w 7396885"/>
              <a:gd name="connsiteY1" fmla="*/ 26895 h 6885735"/>
              <a:gd name="connsiteX2" fmla="*/ 7343096 w 7396885"/>
              <a:gd name="connsiteY2" fmla="*/ 6885735 h 6885735"/>
              <a:gd name="connsiteX3" fmla="*/ 28643 w 7396885"/>
              <a:gd name="connsiteY3" fmla="*/ 6885735 h 6885735"/>
              <a:gd name="connsiteX4" fmla="*/ 3175255 w 7396885"/>
              <a:gd name="connsiteY4" fmla="*/ 0 h 6885735"/>
              <a:gd name="connsiteX0" fmla="*/ 3175255 w 7396885"/>
              <a:gd name="connsiteY0" fmla="*/ 0 h 6858841"/>
              <a:gd name="connsiteX1" fmla="*/ 7396885 w 7396885"/>
              <a:gd name="connsiteY1" fmla="*/ 1 h 6858841"/>
              <a:gd name="connsiteX2" fmla="*/ 7343096 w 7396885"/>
              <a:gd name="connsiteY2" fmla="*/ 6858841 h 6858841"/>
              <a:gd name="connsiteX3" fmla="*/ 28643 w 7396885"/>
              <a:gd name="connsiteY3" fmla="*/ 6858841 h 6858841"/>
              <a:gd name="connsiteX4" fmla="*/ 3175255 w 7396885"/>
              <a:gd name="connsiteY4" fmla="*/ 0 h 6858841"/>
              <a:gd name="connsiteX0" fmla="*/ 3175255 w 7464121"/>
              <a:gd name="connsiteY0" fmla="*/ 0 h 6858841"/>
              <a:gd name="connsiteX1" fmla="*/ 7464121 w 7464121"/>
              <a:gd name="connsiteY1" fmla="*/ 1 h 6858841"/>
              <a:gd name="connsiteX2" fmla="*/ 7343096 w 7464121"/>
              <a:gd name="connsiteY2" fmla="*/ 6858841 h 6858841"/>
              <a:gd name="connsiteX3" fmla="*/ 28643 w 7464121"/>
              <a:gd name="connsiteY3" fmla="*/ 6858841 h 6858841"/>
              <a:gd name="connsiteX4" fmla="*/ 3175255 w 7464121"/>
              <a:gd name="connsiteY4" fmla="*/ 0 h 6858841"/>
              <a:gd name="connsiteX0" fmla="*/ 3175255 w 7464121"/>
              <a:gd name="connsiteY0" fmla="*/ 0 h 6858841"/>
              <a:gd name="connsiteX1" fmla="*/ 7464121 w 7464121"/>
              <a:gd name="connsiteY1" fmla="*/ 1 h 6858841"/>
              <a:gd name="connsiteX2" fmla="*/ 7464120 w 7464121"/>
              <a:gd name="connsiteY2" fmla="*/ 6845394 h 6858841"/>
              <a:gd name="connsiteX3" fmla="*/ 28643 w 7464121"/>
              <a:gd name="connsiteY3" fmla="*/ 6858841 h 6858841"/>
              <a:gd name="connsiteX4" fmla="*/ 3175255 w 7464121"/>
              <a:gd name="connsiteY4" fmla="*/ 0 h 6858841"/>
              <a:gd name="connsiteX0" fmla="*/ 3184086 w 7472952"/>
              <a:gd name="connsiteY0" fmla="*/ 0 h 6858841"/>
              <a:gd name="connsiteX1" fmla="*/ 7472952 w 7472952"/>
              <a:gd name="connsiteY1" fmla="*/ 1 h 6858841"/>
              <a:gd name="connsiteX2" fmla="*/ 7472951 w 7472952"/>
              <a:gd name="connsiteY2" fmla="*/ 6845394 h 6858841"/>
              <a:gd name="connsiteX3" fmla="*/ 37474 w 7472952"/>
              <a:gd name="connsiteY3" fmla="*/ 6858841 h 6858841"/>
              <a:gd name="connsiteX4" fmla="*/ 3184086 w 7472952"/>
              <a:gd name="connsiteY4" fmla="*/ 0 h 685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2952" h="6858841">
                <a:moveTo>
                  <a:pt x="3184086" y="0"/>
                </a:moveTo>
                <a:lnTo>
                  <a:pt x="7472952" y="1"/>
                </a:lnTo>
                <a:cubicBezTo>
                  <a:pt x="7472952" y="2281799"/>
                  <a:pt x="7472951" y="4563596"/>
                  <a:pt x="7472951" y="6845394"/>
                </a:cubicBezTo>
                <a:lnTo>
                  <a:pt x="37474" y="6858841"/>
                </a:lnTo>
                <a:cubicBezTo>
                  <a:pt x="-110443" y="4841501"/>
                  <a:pt x="37474" y="2514881"/>
                  <a:pt x="3184086" y="0"/>
                </a:cubicBezTo>
                <a:close/>
              </a:path>
            </a:pathLst>
          </a:custGeom>
        </p:spPr>
        <p:txBody>
          <a:bodyPr/>
          <a:lstStyle>
            <a:lvl1pPr>
              <a:defRPr b="0" i="0">
                <a:solidFill>
                  <a:schemeClr val="bg1"/>
                </a:solidFill>
                <a:latin typeface="Nunito" pitchFamily="2" charset="77"/>
              </a:defRPr>
            </a:lvl1pPr>
          </a:lstStyle>
          <a:p>
            <a:r>
              <a:rPr lang="en-US"/>
              <a:t>Click icon to add picture</a:t>
            </a:r>
          </a:p>
        </p:txBody>
      </p:sp>
      <p:sp>
        <p:nvSpPr>
          <p:cNvPr id="9" name="Text Placeholder 50">
            <a:extLst>
              <a:ext uri="{FF2B5EF4-FFF2-40B4-BE49-F238E27FC236}">
                <a16:creationId xmlns:a16="http://schemas.microsoft.com/office/drawing/2014/main" id="{035A23D9-486F-88DB-AE52-56621AFABCB2}"/>
              </a:ext>
            </a:extLst>
          </p:cNvPr>
          <p:cNvSpPr>
            <a:spLocks noGrp="1"/>
          </p:cNvSpPr>
          <p:nvPr>
            <p:ph type="body" sz="quarter" idx="15" hasCustomPrompt="1"/>
          </p:nvPr>
        </p:nvSpPr>
        <p:spPr>
          <a:xfrm>
            <a:off x="10006191" y="5640169"/>
            <a:ext cx="1580335" cy="658683"/>
          </a:xfrm>
          <a:prstGeom prst="rect">
            <a:avLst/>
          </a:prstGeom>
          <a:blipFill>
            <a:blip r:embed="rId3"/>
            <a:stretch>
              <a:fillRect/>
            </a:stretch>
          </a:blipFill>
        </p:spPr>
        <p:txBody>
          <a:bodyPr/>
          <a:lstStyle>
            <a:lvl1pPr marL="0" indent="0">
              <a:buNone/>
              <a:defRPr/>
            </a:lvl1pPr>
          </a:lstStyle>
          <a:p>
            <a:pPr lvl="0"/>
            <a:r>
              <a:rPr lang="en-US"/>
              <a:t> </a:t>
            </a:r>
          </a:p>
        </p:txBody>
      </p:sp>
      <p:sp>
        <p:nvSpPr>
          <p:cNvPr id="22" name="Text Placeholder 3">
            <a:extLst>
              <a:ext uri="{FF2B5EF4-FFF2-40B4-BE49-F238E27FC236}">
                <a16:creationId xmlns:a16="http://schemas.microsoft.com/office/drawing/2014/main" id="{AD1A985D-1B34-FAF0-2F2F-725CB0AD26A7}"/>
              </a:ext>
            </a:extLst>
          </p:cNvPr>
          <p:cNvSpPr>
            <a:spLocks noGrp="1"/>
          </p:cNvSpPr>
          <p:nvPr>
            <p:ph type="body" sz="quarter" idx="16" hasCustomPrompt="1"/>
          </p:nvPr>
        </p:nvSpPr>
        <p:spPr>
          <a:xfrm>
            <a:off x="605473" y="1346200"/>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23" name="Text Placeholder 3">
            <a:extLst>
              <a:ext uri="{FF2B5EF4-FFF2-40B4-BE49-F238E27FC236}">
                <a16:creationId xmlns:a16="http://schemas.microsoft.com/office/drawing/2014/main" id="{220BF35A-8BE7-10B9-F30B-A1B01FD6204F}"/>
              </a:ext>
            </a:extLst>
          </p:cNvPr>
          <p:cNvSpPr>
            <a:spLocks noGrp="1"/>
          </p:cNvSpPr>
          <p:nvPr>
            <p:ph type="body" sz="quarter" idx="17" hasCustomPrompt="1"/>
          </p:nvPr>
        </p:nvSpPr>
        <p:spPr>
          <a:xfrm>
            <a:off x="1441720" y="134620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4" name="Text Placeholder 3">
            <a:extLst>
              <a:ext uri="{FF2B5EF4-FFF2-40B4-BE49-F238E27FC236}">
                <a16:creationId xmlns:a16="http://schemas.microsoft.com/office/drawing/2014/main" id="{96205F6D-9F3D-8772-1FD2-38E02DFF78B7}"/>
              </a:ext>
            </a:extLst>
          </p:cNvPr>
          <p:cNvSpPr>
            <a:spLocks noGrp="1"/>
          </p:cNvSpPr>
          <p:nvPr>
            <p:ph type="body" sz="quarter" idx="18" hasCustomPrompt="1"/>
          </p:nvPr>
        </p:nvSpPr>
        <p:spPr>
          <a:xfrm>
            <a:off x="605473" y="1912993"/>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25" name="Text Placeholder 3">
            <a:extLst>
              <a:ext uri="{FF2B5EF4-FFF2-40B4-BE49-F238E27FC236}">
                <a16:creationId xmlns:a16="http://schemas.microsoft.com/office/drawing/2014/main" id="{A55E1D50-1AA8-17E1-3760-A75F48824B33}"/>
              </a:ext>
            </a:extLst>
          </p:cNvPr>
          <p:cNvSpPr>
            <a:spLocks noGrp="1"/>
          </p:cNvSpPr>
          <p:nvPr>
            <p:ph type="body" sz="quarter" idx="19" hasCustomPrompt="1"/>
          </p:nvPr>
        </p:nvSpPr>
        <p:spPr>
          <a:xfrm>
            <a:off x="1441720" y="1912993"/>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6" name="Text Placeholder 3">
            <a:extLst>
              <a:ext uri="{FF2B5EF4-FFF2-40B4-BE49-F238E27FC236}">
                <a16:creationId xmlns:a16="http://schemas.microsoft.com/office/drawing/2014/main" id="{25AA0943-8C3C-9799-913D-C9BC34DBCC27}"/>
              </a:ext>
            </a:extLst>
          </p:cNvPr>
          <p:cNvSpPr>
            <a:spLocks noGrp="1"/>
          </p:cNvSpPr>
          <p:nvPr>
            <p:ph type="body" sz="quarter" idx="20" hasCustomPrompt="1"/>
          </p:nvPr>
        </p:nvSpPr>
        <p:spPr>
          <a:xfrm>
            <a:off x="605473" y="2479786"/>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27" name="Text Placeholder 3">
            <a:extLst>
              <a:ext uri="{FF2B5EF4-FFF2-40B4-BE49-F238E27FC236}">
                <a16:creationId xmlns:a16="http://schemas.microsoft.com/office/drawing/2014/main" id="{D08AC106-1CEE-FF76-0558-86FA47B414B9}"/>
              </a:ext>
            </a:extLst>
          </p:cNvPr>
          <p:cNvSpPr>
            <a:spLocks noGrp="1"/>
          </p:cNvSpPr>
          <p:nvPr>
            <p:ph type="body" sz="quarter" idx="21" hasCustomPrompt="1"/>
          </p:nvPr>
        </p:nvSpPr>
        <p:spPr>
          <a:xfrm>
            <a:off x="1441720" y="2479786"/>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8" name="Text Placeholder 3">
            <a:extLst>
              <a:ext uri="{FF2B5EF4-FFF2-40B4-BE49-F238E27FC236}">
                <a16:creationId xmlns:a16="http://schemas.microsoft.com/office/drawing/2014/main" id="{88F8697B-DD16-016D-2B15-E0946EA7E1C2}"/>
              </a:ext>
            </a:extLst>
          </p:cNvPr>
          <p:cNvSpPr>
            <a:spLocks noGrp="1"/>
          </p:cNvSpPr>
          <p:nvPr>
            <p:ph type="body" sz="quarter" idx="22" hasCustomPrompt="1"/>
          </p:nvPr>
        </p:nvSpPr>
        <p:spPr>
          <a:xfrm>
            <a:off x="605473" y="3024458"/>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29" name="Text Placeholder 3">
            <a:extLst>
              <a:ext uri="{FF2B5EF4-FFF2-40B4-BE49-F238E27FC236}">
                <a16:creationId xmlns:a16="http://schemas.microsoft.com/office/drawing/2014/main" id="{8B8E8140-23EB-99A4-642B-286EB973A6DC}"/>
              </a:ext>
            </a:extLst>
          </p:cNvPr>
          <p:cNvSpPr>
            <a:spLocks noGrp="1"/>
          </p:cNvSpPr>
          <p:nvPr>
            <p:ph type="body" sz="quarter" idx="23" hasCustomPrompt="1"/>
          </p:nvPr>
        </p:nvSpPr>
        <p:spPr>
          <a:xfrm>
            <a:off x="1441720" y="3024458"/>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30" name="Text Placeholder 3">
            <a:extLst>
              <a:ext uri="{FF2B5EF4-FFF2-40B4-BE49-F238E27FC236}">
                <a16:creationId xmlns:a16="http://schemas.microsoft.com/office/drawing/2014/main" id="{B327784C-1A5A-5769-C657-7FC9E859690C}"/>
              </a:ext>
            </a:extLst>
          </p:cNvPr>
          <p:cNvSpPr>
            <a:spLocks noGrp="1"/>
          </p:cNvSpPr>
          <p:nvPr>
            <p:ph type="body" sz="quarter" idx="24" hasCustomPrompt="1"/>
          </p:nvPr>
        </p:nvSpPr>
        <p:spPr>
          <a:xfrm>
            <a:off x="605473" y="3569131"/>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31" name="Text Placeholder 3">
            <a:extLst>
              <a:ext uri="{FF2B5EF4-FFF2-40B4-BE49-F238E27FC236}">
                <a16:creationId xmlns:a16="http://schemas.microsoft.com/office/drawing/2014/main" id="{ED3BE6A7-0590-61A6-0637-DA3FE5514B92}"/>
              </a:ext>
            </a:extLst>
          </p:cNvPr>
          <p:cNvSpPr>
            <a:spLocks noGrp="1"/>
          </p:cNvSpPr>
          <p:nvPr>
            <p:ph type="body" sz="quarter" idx="25" hasCustomPrompt="1"/>
          </p:nvPr>
        </p:nvSpPr>
        <p:spPr>
          <a:xfrm>
            <a:off x="1441720" y="3569131"/>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32" name="Text Placeholder 3">
            <a:extLst>
              <a:ext uri="{FF2B5EF4-FFF2-40B4-BE49-F238E27FC236}">
                <a16:creationId xmlns:a16="http://schemas.microsoft.com/office/drawing/2014/main" id="{9A525A8B-B7FD-7E61-E552-C4C069248644}"/>
              </a:ext>
            </a:extLst>
          </p:cNvPr>
          <p:cNvSpPr>
            <a:spLocks noGrp="1"/>
          </p:cNvSpPr>
          <p:nvPr>
            <p:ph type="body" sz="quarter" idx="26" hasCustomPrompt="1"/>
          </p:nvPr>
        </p:nvSpPr>
        <p:spPr>
          <a:xfrm>
            <a:off x="605473" y="4124220"/>
            <a:ext cx="727075" cy="415693"/>
          </a:xfrm>
          <a:prstGeom prst="rect">
            <a:avLst/>
          </a:prstGeom>
        </p:spPr>
        <p:txBody>
          <a:bodyPr/>
          <a:lstStyle>
            <a:lvl1pPr marL="0" indent="0">
              <a:buNone/>
              <a:defRPr b="1" i="0">
                <a:solidFill>
                  <a:srgbClr val="122334"/>
                </a:solidFill>
                <a:latin typeface="Nunito ExtraBold" pitchFamily="2" charset="77"/>
              </a:defRPr>
            </a:lvl1pPr>
          </a:lstStyle>
          <a:p>
            <a:pPr lvl="0"/>
            <a:r>
              <a:rPr lang="en-US"/>
              <a:t>00</a:t>
            </a:r>
          </a:p>
        </p:txBody>
      </p:sp>
      <p:sp>
        <p:nvSpPr>
          <p:cNvPr id="33" name="Text Placeholder 3">
            <a:extLst>
              <a:ext uri="{FF2B5EF4-FFF2-40B4-BE49-F238E27FC236}">
                <a16:creationId xmlns:a16="http://schemas.microsoft.com/office/drawing/2014/main" id="{071DA87C-AF3A-0D38-16DC-2AFED67525B8}"/>
              </a:ext>
            </a:extLst>
          </p:cNvPr>
          <p:cNvSpPr>
            <a:spLocks noGrp="1"/>
          </p:cNvSpPr>
          <p:nvPr>
            <p:ph type="body" sz="quarter" idx="27" hasCustomPrompt="1"/>
          </p:nvPr>
        </p:nvSpPr>
        <p:spPr>
          <a:xfrm>
            <a:off x="1441720" y="4124220"/>
            <a:ext cx="4194986" cy="415693"/>
          </a:xfrm>
          <a:prstGeom prst="rect">
            <a:avLst/>
          </a:prstGeom>
        </p:spPr>
        <p:txBody>
          <a:bodyPr/>
          <a:lstStyle>
            <a:lvl1pPr marL="0" indent="0">
              <a:buNone/>
              <a:defRPr b="1" i="0">
                <a:solidFill>
                  <a:schemeClr val="bg1"/>
                </a:solidFill>
                <a:latin typeface="Nunito ExtraBold" pitchFamily="2" charset="77"/>
              </a:defRPr>
            </a:lvl1pPr>
          </a:lstStyle>
          <a:p>
            <a:pPr lvl="0"/>
            <a:r>
              <a:rPr lang="en-US"/>
              <a:t>Section header</a:t>
            </a:r>
          </a:p>
        </p:txBody>
      </p:sp>
      <p:sp>
        <p:nvSpPr>
          <p:cNvPr id="2" name="TextBox 1">
            <a:extLst>
              <a:ext uri="{FF2B5EF4-FFF2-40B4-BE49-F238E27FC236}">
                <a16:creationId xmlns:a16="http://schemas.microsoft.com/office/drawing/2014/main" id="{7BA83EB0-3F51-3EE0-57FE-F17E5727A916}"/>
              </a:ext>
            </a:extLst>
          </p:cNvPr>
          <p:cNvSpPr txBox="1"/>
          <p:nvPr userDrawn="1"/>
        </p:nvSpPr>
        <p:spPr>
          <a:xfrm>
            <a:off x="597631" y="5901144"/>
            <a:ext cx="3115725" cy="323165"/>
          </a:xfrm>
          <a:prstGeom prst="rect">
            <a:avLst/>
          </a:prstGeom>
          <a:noFill/>
        </p:spPr>
        <p:txBody>
          <a:bodyPr wrap="square" rtlCol="0">
            <a:spAutoFit/>
          </a:bodyPr>
          <a:lstStyle/>
          <a:p>
            <a:r>
              <a:rPr lang="en-GB" sz="1500" b="0" i="0">
                <a:solidFill>
                  <a:schemeClr val="bg1"/>
                </a:solidFill>
                <a:latin typeface="Nunito" pitchFamily="2" charset="77"/>
              </a:rPr>
              <a:t>Here for </a:t>
            </a:r>
            <a:r>
              <a:rPr lang="en-GB" sz="1500" b="1" i="0">
                <a:solidFill>
                  <a:schemeClr val="bg1"/>
                </a:solidFill>
                <a:latin typeface="Nunito ExtraBold" pitchFamily="2" charset="77"/>
              </a:rPr>
              <a:t>your journey</a:t>
            </a:r>
            <a:endParaRPr lang="en-US" sz="1500" b="1" i="0">
              <a:solidFill>
                <a:schemeClr val="bg1"/>
              </a:solidFill>
              <a:latin typeface="Nunito ExtraBold" pitchFamily="2" charset="77"/>
            </a:endParaRPr>
          </a:p>
        </p:txBody>
      </p:sp>
    </p:spTree>
    <p:extLst>
      <p:ext uri="{BB962C8B-B14F-4D97-AF65-F5344CB8AC3E}">
        <p14:creationId xmlns:p14="http://schemas.microsoft.com/office/powerpoint/2010/main" val="25024774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Divider Slide-3">
    <p:bg>
      <p:bgPr>
        <a:solidFill>
          <a:srgbClr val="FED7F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62E6388-F487-C4A5-BF4B-655244BC48EC}"/>
              </a:ext>
            </a:extLst>
          </p:cNvPr>
          <p:cNvSpPr>
            <a:spLocks noGrp="1"/>
          </p:cNvSpPr>
          <p:nvPr>
            <p:ph type="ctrTitle" hasCustomPrompt="1"/>
          </p:nvPr>
        </p:nvSpPr>
        <p:spPr>
          <a:xfrm>
            <a:off x="419099" y="3359150"/>
            <a:ext cx="5532439" cy="1770087"/>
          </a:xfrm>
          <a:prstGeom prst="rect">
            <a:avLst/>
          </a:prstGeom>
        </p:spPr>
        <p:txBody>
          <a:bodyPr lIns="0" tIns="0" rIns="0" bIns="0" anchor="b">
            <a:noAutofit/>
          </a:bodyPr>
          <a:lstStyle>
            <a:lvl1pPr algn="l">
              <a:defRPr sz="6600">
                <a:solidFill>
                  <a:srgbClr val="002060"/>
                </a:solidFill>
              </a:defRPr>
            </a:lvl1pPr>
          </a:lstStyle>
          <a:p>
            <a:pPr marR="0" algn="l" rtl="0"/>
            <a:r>
              <a:rPr lang="en-US"/>
              <a:t>Divider</a:t>
            </a:r>
            <a:br>
              <a:rPr lang="en-US"/>
            </a:br>
            <a:r>
              <a:rPr lang="en-US"/>
              <a:t>title</a:t>
            </a:r>
          </a:p>
        </p:txBody>
      </p:sp>
      <p:sp>
        <p:nvSpPr>
          <p:cNvPr id="10" name="Footer Placeholder 4">
            <a:extLst>
              <a:ext uri="{FF2B5EF4-FFF2-40B4-BE49-F238E27FC236}">
                <a16:creationId xmlns:a16="http://schemas.microsoft.com/office/drawing/2014/main" id="{7F192DA7-C278-1850-50B1-2B25E9CF6C5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EBF8E0AA-4C4C-5FED-BBCC-2AD51A20C04E}"/>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11F9E23E-86CE-7A52-0232-5CD4582A0C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7975"/>
            <a:ext cx="1549855" cy="714149"/>
          </a:xfrm>
          <a:prstGeom prst="rect">
            <a:avLst/>
          </a:prstGeom>
        </p:spPr>
      </p:pic>
    </p:spTree>
    <p:extLst>
      <p:ext uri="{BB962C8B-B14F-4D97-AF65-F5344CB8AC3E}">
        <p14:creationId xmlns:p14="http://schemas.microsoft.com/office/powerpoint/2010/main" val="41574185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Divider Slid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62E6388-F487-C4A5-BF4B-655244BC48EC}"/>
              </a:ext>
            </a:extLst>
          </p:cNvPr>
          <p:cNvSpPr>
            <a:spLocks noGrp="1"/>
          </p:cNvSpPr>
          <p:nvPr>
            <p:ph type="ctrTitle" hasCustomPrompt="1"/>
          </p:nvPr>
        </p:nvSpPr>
        <p:spPr>
          <a:xfrm>
            <a:off x="419099" y="3359150"/>
            <a:ext cx="5532439" cy="1770087"/>
          </a:xfrm>
          <a:prstGeom prst="rect">
            <a:avLst/>
          </a:prstGeom>
        </p:spPr>
        <p:txBody>
          <a:bodyPr lIns="0" tIns="0" rIns="0" bIns="0" anchor="b">
            <a:noAutofit/>
          </a:bodyPr>
          <a:lstStyle>
            <a:lvl1pPr algn="l">
              <a:defRPr sz="6600">
                <a:solidFill>
                  <a:srgbClr val="002060"/>
                </a:solidFill>
              </a:defRPr>
            </a:lvl1pPr>
          </a:lstStyle>
          <a:p>
            <a:pPr marR="0" algn="l" rtl="0"/>
            <a:r>
              <a:rPr lang="en-US"/>
              <a:t>Divider</a:t>
            </a:r>
            <a:br>
              <a:rPr lang="en-US"/>
            </a:br>
            <a:r>
              <a:rPr lang="en-US"/>
              <a:t>title</a:t>
            </a:r>
          </a:p>
        </p:txBody>
      </p:sp>
      <p:sp>
        <p:nvSpPr>
          <p:cNvPr id="7" name="Footer Placeholder 4">
            <a:extLst>
              <a:ext uri="{FF2B5EF4-FFF2-40B4-BE49-F238E27FC236}">
                <a16:creationId xmlns:a16="http://schemas.microsoft.com/office/drawing/2014/main" id="{AE71DACE-64CD-797C-6306-70859920B83F}"/>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8" name="Slide Number Placeholder 5">
            <a:extLst>
              <a:ext uri="{FF2B5EF4-FFF2-40B4-BE49-F238E27FC236}">
                <a16:creationId xmlns:a16="http://schemas.microsoft.com/office/drawing/2014/main" id="{0739F042-A522-CE99-6BBE-0E9D204114A2}"/>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0F0F1F24-5443-5764-8315-CB096D6925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321278"/>
            <a:ext cx="12143064" cy="6858000"/>
          </a:xfrm>
          <a:prstGeom prst="rect">
            <a:avLst/>
          </a:prstGeom>
        </p:spPr>
      </p:pic>
      <p:pic>
        <p:nvPicPr>
          <p:cNvPr id="15" name="Graphic 14">
            <a:extLst>
              <a:ext uri="{FF2B5EF4-FFF2-40B4-BE49-F238E27FC236}">
                <a16:creationId xmlns:a16="http://schemas.microsoft.com/office/drawing/2014/main" id="{3D01273D-297A-4177-A95A-D513F2E35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0"/>
            <a:ext cx="12143064" cy="6858000"/>
          </a:xfrm>
          <a:prstGeom prst="rect">
            <a:avLst/>
          </a:prstGeom>
        </p:spPr>
      </p:pic>
      <p:pic>
        <p:nvPicPr>
          <p:cNvPr id="4" name="Graphic 3">
            <a:extLst>
              <a:ext uri="{FF2B5EF4-FFF2-40B4-BE49-F238E27FC236}">
                <a16:creationId xmlns:a16="http://schemas.microsoft.com/office/drawing/2014/main" id="{BEAD0DCC-EAF7-573A-58B1-656F299C480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1850240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Big statement-1">
    <p:bg>
      <p:bgPr>
        <a:solidFill>
          <a:srgbClr val="002B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E3AE32D-94B4-28E3-D99D-048A3A6358F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
        <p:nvSpPr>
          <p:cNvPr id="8" name="Footer Placeholder 4">
            <a:extLst>
              <a:ext uri="{FF2B5EF4-FFF2-40B4-BE49-F238E27FC236}">
                <a16:creationId xmlns:a16="http://schemas.microsoft.com/office/drawing/2014/main" id="{0ED28FD1-4F2F-2B06-2CBA-23408C10624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9" name="Slide Number Placeholder 5">
            <a:extLst>
              <a:ext uri="{FF2B5EF4-FFF2-40B4-BE49-F238E27FC236}">
                <a16:creationId xmlns:a16="http://schemas.microsoft.com/office/drawing/2014/main" id="{48D123EA-97E6-60D0-62A6-9879B20EF5DC}"/>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
        <p:nvSpPr>
          <p:cNvPr id="3" name="Title 2">
            <a:extLst>
              <a:ext uri="{FF2B5EF4-FFF2-40B4-BE49-F238E27FC236}">
                <a16:creationId xmlns:a16="http://schemas.microsoft.com/office/drawing/2014/main" id="{7EE90536-E5E3-30FE-C74F-E2C512D06DBD}"/>
              </a:ext>
            </a:extLst>
          </p:cNvPr>
          <p:cNvSpPr>
            <a:spLocks noGrp="1"/>
          </p:cNvSpPr>
          <p:nvPr>
            <p:ph type="title" hasCustomPrompt="1"/>
          </p:nvPr>
        </p:nvSpPr>
        <p:spPr>
          <a:xfrm>
            <a:off x="442800" y="417600"/>
            <a:ext cx="7434000" cy="1270800"/>
          </a:xfrm>
        </p:spPr>
        <p:txBody>
          <a:bodyPr/>
          <a:lstStyle>
            <a:lvl1pPr>
              <a:defRPr sz="3200">
                <a:solidFill>
                  <a:schemeClr val="tx1"/>
                </a:solidFill>
              </a:defRPr>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391A904D-DA5A-D244-54E3-DD79B6B5C697}"/>
              </a:ext>
            </a:extLst>
          </p:cNvPr>
          <p:cNvSpPr>
            <a:spLocks noGrp="1"/>
          </p:cNvSpPr>
          <p:nvPr>
            <p:ph type="body" sz="quarter" idx="11" hasCustomPrompt="1"/>
          </p:nvPr>
        </p:nvSpPr>
        <p:spPr>
          <a:xfrm>
            <a:off x="442800" y="1897063"/>
            <a:ext cx="8386763" cy="3360737"/>
          </a:xfrm>
        </p:spPr>
        <p:txBody>
          <a:bodyPr/>
          <a:lstStyle>
            <a:lvl1pPr>
              <a:defRPr sz="4800">
                <a:solidFill>
                  <a:schemeClr val="tx1"/>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endParaRPr lang="en-US"/>
          </a:p>
        </p:txBody>
      </p:sp>
      <p:sp>
        <p:nvSpPr>
          <p:cNvPr id="11" name="Text Placeholder 9">
            <a:extLst>
              <a:ext uri="{FF2B5EF4-FFF2-40B4-BE49-F238E27FC236}">
                <a16:creationId xmlns:a16="http://schemas.microsoft.com/office/drawing/2014/main" id="{21794ECA-BADC-1C08-0CFB-0608E80ACB43}"/>
              </a:ext>
            </a:extLst>
          </p:cNvPr>
          <p:cNvSpPr>
            <a:spLocks noGrp="1"/>
          </p:cNvSpPr>
          <p:nvPr>
            <p:ph type="body" sz="quarter" idx="13" hasCustomPrompt="1"/>
          </p:nvPr>
        </p:nvSpPr>
        <p:spPr>
          <a:xfrm>
            <a:off x="433388" y="5373689"/>
            <a:ext cx="8396175" cy="295592"/>
          </a:xfrm>
        </p:spPr>
        <p:txBody>
          <a:bodyPr/>
          <a:lstStyle>
            <a:lvl1pPr marL="230400" indent="-230400">
              <a:buFont typeface="System Font Regular"/>
              <a:buChar char="–"/>
              <a:defRPr sz="1500">
                <a:solidFill>
                  <a:schemeClr val="tx1"/>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1359008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Big statement-2">
    <p:bg>
      <p:bgPr>
        <a:solidFill>
          <a:srgbClr val="0B1157"/>
        </a:solidFill>
        <a:effectLst/>
      </p:bgPr>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F6232DC8-D073-637E-4328-FD32E617499A}"/>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10" name="Slide Number Placeholder 5">
            <a:extLst>
              <a:ext uri="{FF2B5EF4-FFF2-40B4-BE49-F238E27FC236}">
                <a16:creationId xmlns:a16="http://schemas.microsoft.com/office/drawing/2014/main" id="{0BAD8E5B-43A2-1F56-3FC2-200BBD018EBE}"/>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3132EC0B-6A87-3AD3-9125-BED58A0A3E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9600"/>
            <a:ext cx="1551600" cy="714953"/>
          </a:xfrm>
          <a:prstGeom prst="rect">
            <a:avLst/>
          </a:prstGeom>
        </p:spPr>
      </p:pic>
      <p:sp>
        <p:nvSpPr>
          <p:cNvPr id="14" name="Text Placeholder 13">
            <a:extLst>
              <a:ext uri="{FF2B5EF4-FFF2-40B4-BE49-F238E27FC236}">
                <a16:creationId xmlns:a16="http://schemas.microsoft.com/office/drawing/2014/main" id="{AD4E1FD6-C1AD-E152-A284-B943B9335A2B}"/>
              </a:ext>
            </a:extLst>
          </p:cNvPr>
          <p:cNvSpPr>
            <a:spLocks noGrp="1"/>
          </p:cNvSpPr>
          <p:nvPr>
            <p:ph type="body" sz="quarter" idx="11" hasCustomPrompt="1"/>
          </p:nvPr>
        </p:nvSpPr>
        <p:spPr>
          <a:xfrm>
            <a:off x="442800" y="1897063"/>
            <a:ext cx="8386763" cy="3360737"/>
          </a:xfrm>
        </p:spPr>
        <p:txBody>
          <a:bodyPr/>
          <a:lstStyle>
            <a:lvl1pPr>
              <a:defRPr sz="4800">
                <a:solidFill>
                  <a:schemeClr val="tx1"/>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a:p>
            <a:pPr lvl="0"/>
            <a:endParaRPr lang="en-GB"/>
          </a:p>
        </p:txBody>
      </p:sp>
      <p:sp>
        <p:nvSpPr>
          <p:cNvPr id="15" name="Title 14">
            <a:extLst>
              <a:ext uri="{FF2B5EF4-FFF2-40B4-BE49-F238E27FC236}">
                <a16:creationId xmlns:a16="http://schemas.microsoft.com/office/drawing/2014/main" id="{D2C80105-0230-E73C-3D54-76B3B513DF12}"/>
              </a:ext>
            </a:extLst>
          </p:cNvPr>
          <p:cNvSpPr>
            <a:spLocks noGrp="1"/>
          </p:cNvSpPr>
          <p:nvPr>
            <p:ph type="title" hasCustomPrompt="1"/>
          </p:nvPr>
        </p:nvSpPr>
        <p:spPr>
          <a:xfrm>
            <a:off x="442800" y="417600"/>
            <a:ext cx="7434000" cy="1270800"/>
          </a:xfrm>
        </p:spPr>
        <p:txBody>
          <a:bodyPr/>
          <a:lstStyle>
            <a:lvl1pPr>
              <a:defRPr sz="3200">
                <a:solidFill>
                  <a:schemeClr val="tx1"/>
                </a:solidFill>
              </a:defRPr>
            </a:lvl1pPr>
          </a:lstStyle>
          <a:p>
            <a:r>
              <a:rPr lang="en-GB"/>
              <a:t>This is a “Big Statement Blue” slide</a:t>
            </a:r>
            <a:br>
              <a:rPr lang="en-GB"/>
            </a:br>
            <a:r>
              <a:rPr lang="en-GB"/>
              <a:t>Slide title is optional on this slide</a:t>
            </a:r>
            <a:endParaRPr lang="en-US"/>
          </a:p>
        </p:txBody>
      </p:sp>
      <p:sp>
        <p:nvSpPr>
          <p:cNvPr id="2" name="Text Placeholder 9">
            <a:extLst>
              <a:ext uri="{FF2B5EF4-FFF2-40B4-BE49-F238E27FC236}">
                <a16:creationId xmlns:a16="http://schemas.microsoft.com/office/drawing/2014/main" id="{DD9D6001-170E-7545-839D-5486809FBF90}"/>
              </a:ext>
            </a:extLst>
          </p:cNvPr>
          <p:cNvSpPr>
            <a:spLocks noGrp="1"/>
          </p:cNvSpPr>
          <p:nvPr>
            <p:ph type="body" sz="quarter" idx="13" hasCustomPrompt="1"/>
          </p:nvPr>
        </p:nvSpPr>
        <p:spPr>
          <a:xfrm>
            <a:off x="433388" y="5373689"/>
            <a:ext cx="8396175" cy="295592"/>
          </a:xfrm>
        </p:spPr>
        <p:txBody>
          <a:bodyPr/>
          <a:lstStyle>
            <a:lvl1pPr marL="230400" indent="-230400">
              <a:buFont typeface="System Font Regular"/>
              <a:buChar char="–"/>
              <a:defRPr sz="1500">
                <a:solidFill>
                  <a:schemeClr val="tx1"/>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2294018772"/>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Divider Slide-3">
    <p:bg>
      <p:bgPr>
        <a:solidFill>
          <a:srgbClr val="FED7FF"/>
        </a:solidFill>
        <a:effectLst/>
      </p:bgPr>
    </p:bg>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7F192DA7-C278-1850-50B1-2B25E9CF6C5D}"/>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12" name="Slide Number Placeholder 5">
            <a:extLst>
              <a:ext uri="{FF2B5EF4-FFF2-40B4-BE49-F238E27FC236}">
                <a16:creationId xmlns:a16="http://schemas.microsoft.com/office/drawing/2014/main" id="{EBF8E0AA-4C4C-5FED-BBCC-2AD51A20C04E}"/>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4" name="Graphic 3">
            <a:extLst>
              <a:ext uri="{FF2B5EF4-FFF2-40B4-BE49-F238E27FC236}">
                <a16:creationId xmlns:a16="http://schemas.microsoft.com/office/drawing/2014/main" id="{11F9E23E-86CE-7A52-0232-5CD4582A0C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200" y="6067975"/>
            <a:ext cx="1549855" cy="714149"/>
          </a:xfrm>
          <a:prstGeom prst="rect">
            <a:avLst/>
          </a:prstGeom>
        </p:spPr>
      </p:pic>
      <p:sp>
        <p:nvSpPr>
          <p:cNvPr id="2" name="Title 1">
            <a:extLst>
              <a:ext uri="{FF2B5EF4-FFF2-40B4-BE49-F238E27FC236}">
                <a16:creationId xmlns:a16="http://schemas.microsoft.com/office/drawing/2014/main" id="{779AFE6B-E083-925C-D80A-D62B98E68537}"/>
              </a:ext>
            </a:extLst>
          </p:cNvPr>
          <p:cNvSpPr>
            <a:spLocks noGrp="1"/>
          </p:cNvSpPr>
          <p:nvPr>
            <p:ph type="title" hasCustomPrompt="1"/>
          </p:nvPr>
        </p:nvSpPr>
        <p:spPr>
          <a:xfrm>
            <a:off x="442800" y="417600"/>
            <a:ext cx="7434000" cy="1270800"/>
          </a:xfrm>
        </p:spPr>
        <p:txBody>
          <a:bodyPr/>
          <a:lstStyle>
            <a:lvl1pPr>
              <a:defRPr sz="3200"/>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B3E23B2F-3738-E49C-D0CD-92EB289B0C91}"/>
              </a:ext>
            </a:extLst>
          </p:cNvPr>
          <p:cNvSpPr>
            <a:spLocks noGrp="1"/>
          </p:cNvSpPr>
          <p:nvPr>
            <p:ph type="body" sz="quarter" idx="11" hasCustomPrompt="1"/>
          </p:nvPr>
        </p:nvSpPr>
        <p:spPr>
          <a:xfrm>
            <a:off x="442800" y="1897063"/>
            <a:ext cx="8386763" cy="3360737"/>
          </a:xfrm>
        </p:spPr>
        <p:txBody>
          <a:bodyPr/>
          <a:lstStyle>
            <a:lvl1pPr>
              <a:defRPr sz="4800">
                <a:solidFill>
                  <a:schemeClr val="bg2"/>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p:txBody>
      </p:sp>
      <p:sp>
        <p:nvSpPr>
          <p:cNvPr id="7" name="Text Placeholder 9">
            <a:extLst>
              <a:ext uri="{FF2B5EF4-FFF2-40B4-BE49-F238E27FC236}">
                <a16:creationId xmlns:a16="http://schemas.microsoft.com/office/drawing/2014/main" id="{B2A1CB00-A2E7-CC4C-BAD7-C9F6186CF228}"/>
              </a:ext>
            </a:extLst>
          </p:cNvPr>
          <p:cNvSpPr>
            <a:spLocks noGrp="1"/>
          </p:cNvSpPr>
          <p:nvPr>
            <p:ph type="body" sz="quarter" idx="13" hasCustomPrompt="1"/>
          </p:nvPr>
        </p:nvSpPr>
        <p:spPr>
          <a:xfrm>
            <a:off x="433388" y="5373689"/>
            <a:ext cx="8396175" cy="295592"/>
          </a:xfrm>
        </p:spPr>
        <p:txBody>
          <a:bodyPr/>
          <a:lstStyle>
            <a:lvl1pPr marL="230400" indent="-230400">
              <a:buClr>
                <a:schemeClr val="bg2"/>
              </a:buClr>
              <a:buFont typeface="System Font Regular"/>
              <a:buChar char="–"/>
              <a:defRPr sz="1500">
                <a:solidFill>
                  <a:schemeClr val="bg2"/>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2554510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_Divider Slid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AE71DACE-64CD-797C-6306-70859920B83F}"/>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8" name="Slide Number Placeholder 5">
            <a:extLst>
              <a:ext uri="{FF2B5EF4-FFF2-40B4-BE49-F238E27FC236}">
                <a16:creationId xmlns:a16="http://schemas.microsoft.com/office/drawing/2014/main" id="{0739F042-A522-CE99-6BBE-0E9D204114A2}"/>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0F0F1F24-5443-5764-8315-CB096D6925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321278"/>
            <a:ext cx="12143064" cy="6858000"/>
          </a:xfrm>
          <a:prstGeom prst="rect">
            <a:avLst/>
          </a:prstGeom>
        </p:spPr>
      </p:pic>
      <p:pic>
        <p:nvPicPr>
          <p:cNvPr id="15" name="Graphic 14">
            <a:extLst>
              <a:ext uri="{FF2B5EF4-FFF2-40B4-BE49-F238E27FC236}">
                <a16:creationId xmlns:a16="http://schemas.microsoft.com/office/drawing/2014/main" id="{3D01273D-297A-4177-A95A-D513F2E35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468" y="0"/>
            <a:ext cx="12143064" cy="6858000"/>
          </a:xfrm>
          <a:prstGeom prst="rect">
            <a:avLst/>
          </a:prstGeom>
        </p:spPr>
      </p:pic>
      <p:pic>
        <p:nvPicPr>
          <p:cNvPr id="4" name="Graphic 3">
            <a:extLst>
              <a:ext uri="{FF2B5EF4-FFF2-40B4-BE49-F238E27FC236}">
                <a16:creationId xmlns:a16="http://schemas.microsoft.com/office/drawing/2014/main" id="{BEAD0DCC-EAF7-573A-58B1-656F299C480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13321" y="6067975"/>
            <a:ext cx="1549855" cy="714149"/>
          </a:xfrm>
          <a:prstGeom prst="rect">
            <a:avLst/>
          </a:prstGeom>
        </p:spPr>
      </p:pic>
      <p:sp>
        <p:nvSpPr>
          <p:cNvPr id="2" name="Title 1">
            <a:extLst>
              <a:ext uri="{FF2B5EF4-FFF2-40B4-BE49-F238E27FC236}">
                <a16:creationId xmlns:a16="http://schemas.microsoft.com/office/drawing/2014/main" id="{60D24DF7-8950-2BAA-C50B-BA8040BE070E}"/>
              </a:ext>
            </a:extLst>
          </p:cNvPr>
          <p:cNvSpPr>
            <a:spLocks noGrp="1"/>
          </p:cNvSpPr>
          <p:nvPr>
            <p:ph type="title" hasCustomPrompt="1"/>
          </p:nvPr>
        </p:nvSpPr>
        <p:spPr>
          <a:xfrm>
            <a:off x="442800" y="417600"/>
            <a:ext cx="7434000" cy="1270800"/>
          </a:xfrm>
        </p:spPr>
        <p:txBody>
          <a:bodyPr/>
          <a:lstStyle>
            <a:lvl1pPr>
              <a:defRPr sz="3200"/>
            </a:lvl1pPr>
          </a:lstStyle>
          <a:p>
            <a:r>
              <a:rPr lang="en-GB"/>
              <a:t>This is a “Big Statement Blue” slide</a:t>
            </a:r>
            <a:br>
              <a:rPr lang="en-GB"/>
            </a:br>
            <a:r>
              <a:rPr lang="en-GB"/>
              <a:t>Slide title is optional on this slide</a:t>
            </a:r>
            <a:endParaRPr lang="en-US"/>
          </a:p>
        </p:txBody>
      </p:sp>
      <p:sp>
        <p:nvSpPr>
          <p:cNvPr id="5" name="Text Placeholder 13">
            <a:extLst>
              <a:ext uri="{FF2B5EF4-FFF2-40B4-BE49-F238E27FC236}">
                <a16:creationId xmlns:a16="http://schemas.microsoft.com/office/drawing/2014/main" id="{91E095F3-FA70-AAF6-6669-C61DD4408B87}"/>
              </a:ext>
            </a:extLst>
          </p:cNvPr>
          <p:cNvSpPr>
            <a:spLocks noGrp="1"/>
          </p:cNvSpPr>
          <p:nvPr>
            <p:ph type="body" sz="quarter" idx="11" hasCustomPrompt="1"/>
          </p:nvPr>
        </p:nvSpPr>
        <p:spPr>
          <a:xfrm>
            <a:off x="442800" y="1897063"/>
            <a:ext cx="8386763" cy="3360737"/>
          </a:xfrm>
        </p:spPr>
        <p:txBody>
          <a:bodyPr/>
          <a:lstStyle>
            <a:lvl1pPr>
              <a:defRPr sz="4800">
                <a:solidFill>
                  <a:schemeClr val="bg2"/>
                </a:solidFill>
                <a:latin typeface="+mj-lt"/>
              </a:defRPr>
            </a:lvl1pPr>
          </a:lstStyle>
          <a:p>
            <a:pPr lvl="0"/>
            <a:r>
              <a:rPr lang="en-GB"/>
              <a:t>Big statement is Times New Roman 48pt, five lines max. This is </a:t>
            </a:r>
            <a:r>
              <a:rPr lang="en-GB" err="1"/>
              <a:t>placheloder</a:t>
            </a:r>
            <a:r>
              <a:rPr lang="en-GB"/>
              <a:t> text. Lorem ipsum </a:t>
            </a:r>
            <a:r>
              <a:rPr lang="en-GB" err="1"/>
              <a:t>dolor</a:t>
            </a:r>
            <a:r>
              <a:rPr lang="en-GB"/>
              <a:t> sit </a:t>
            </a:r>
            <a:r>
              <a:rPr lang="en-GB" err="1"/>
              <a:t>amet</a:t>
            </a:r>
            <a:r>
              <a:rPr lang="en-GB"/>
              <a:t> con </a:t>
            </a:r>
            <a:r>
              <a:rPr lang="en-GB" err="1"/>
              <a:t>sectetur</a:t>
            </a:r>
            <a:r>
              <a:rPr lang="en-GB"/>
              <a:t> </a:t>
            </a:r>
            <a:r>
              <a:rPr lang="en-GB" err="1"/>
              <a:t>adipiscing</a:t>
            </a:r>
            <a:r>
              <a:rPr lang="en-GB"/>
              <a:t> </a:t>
            </a:r>
            <a:r>
              <a:rPr lang="en-GB" err="1"/>
              <a:t>elitsed</a:t>
            </a:r>
            <a:r>
              <a:rPr lang="en-GB"/>
              <a:t>.</a:t>
            </a:r>
          </a:p>
        </p:txBody>
      </p:sp>
      <p:sp>
        <p:nvSpPr>
          <p:cNvPr id="3" name="Text Placeholder 9">
            <a:extLst>
              <a:ext uri="{FF2B5EF4-FFF2-40B4-BE49-F238E27FC236}">
                <a16:creationId xmlns:a16="http://schemas.microsoft.com/office/drawing/2014/main" id="{2A8DB6CE-5121-5ABA-72EE-3FC87C12790D}"/>
              </a:ext>
            </a:extLst>
          </p:cNvPr>
          <p:cNvSpPr>
            <a:spLocks noGrp="1"/>
          </p:cNvSpPr>
          <p:nvPr>
            <p:ph type="body" sz="quarter" idx="13" hasCustomPrompt="1"/>
          </p:nvPr>
        </p:nvSpPr>
        <p:spPr>
          <a:xfrm>
            <a:off x="433388" y="5373689"/>
            <a:ext cx="8396175" cy="295592"/>
          </a:xfrm>
        </p:spPr>
        <p:txBody>
          <a:bodyPr/>
          <a:lstStyle>
            <a:lvl1pPr marL="230400" indent="-230400">
              <a:buClr>
                <a:schemeClr val="bg2"/>
              </a:buClr>
              <a:buFont typeface="System Font Regular"/>
              <a:buChar char="–"/>
              <a:defRPr sz="1500">
                <a:solidFill>
                  <a:schemeClr val="bg2"/>
                </a:solidFill>
                <a:latin typeface="+mn-lt"/>
              </a:defRPr>
            </a:lvl1pPr>
          </a:lstStyle>
          <a:p>
            <a:pPr lvl="0"/>
            <a:r>
              <a:rPr lang="en-GB"/>
              <a:t>Attribution or references, if needed</a:t>
            </a:r>
            <a:endParaRPr lang="en-US"/>
          </a:p>
        </p:txBody>
      </p:sp>
    </p:spTree>
    <p:extLst>
      <p:ext uri="{BB962C8B-B14F-4D97-AF65-F5344CB8AC3E}">
        <p14:creationId xmlns:p14="http://schemas.microsoft.com/office/powerpoint/2010/main" val="983824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2AB4A526-4F48-3797-251F-8091B4E8201A}"/>
              </a:ext>
            </a:extLst>
          </p:cNvPr>
          <p:cNvSpPr>
            <a:spLocks noGrp="1"/>
          </p:cNvSpPr>
          <p:nvPr>
            <p:ph type="body" sz="quarter" idx="38" hasCustomPrompt="1"/>
          </p:nvPr>
        </p:nvSpPr>
        <p:spPr>
          <a:xfrm>
            <a:off x="1413510" y="5133992"/>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8" name="Text Placeholder 11">
            <a:extLst>
              <a:ext uri="{FF2B5EF4-FFF2-40B4-BE49-F238E27FC236}">
                <a16:creationId xmlns:a16="http://schemas.microsoft.com/office/drawing/2014/main" id="{EF1A73D7-9E1A-CEBC-FB7C-8B38C7AEEC8B}"/>
              </a:ext>
            </a:extLst>
          </p:cNvPr>
          <p:cNvSpPr>
            <a:spLocks noGrp="1"/>
          </p:cNvSpPr>
          <p:nvPr>
            <p:ph type="body" sz="quarter" idx="37" hasCustomPrompt="1"/>
          </p:nvPr>
        </p:nvSpPr>
        <p:spPr>
          <a:xfrm>
            <a:off x="1413510" y="4450862"/>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7" name="Text Placeholder 11">
            <a:extLst>
              <a:ext uri="{FF2B5EF4-FFF2-40B4-BE49-F238E27FC236}">
                <a16:creationId xmlns:a16="http://schemas.microsoft.com/office/drawing/2014/main" id="{22F34C46-6D10-9400-A64E-FA132B00E7CD}"/>
              </a:ext>
            </a:extLst>
          </p:cNvPr>
          <p:cNvSpPr>
            <a:spLocks noGrp="1"/>
          </p:cNvSpPr>
          <p:nvPr>
            <p:ph type="body" sz="quarter" idx="36" hasCustomPrompt="1"/>
          </p:nvPr>
        </p:nvSpPr>
        <p:spPr>
          <a:xfrm>
            <a:off x="1413510" y="3776277"/>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6" name="Text Placeholder 11">
            <a:extLst>
              <a:ext uri="{FF2B5EF4-FFF2-40B4-BE49-F238E27FC236}">
                <a16:creationId xmlns:a16="http://schemas.microsoft.com/office/drawing/2014/main" id="{ABD9233C-034F-DAEA-1123-CF545EC9FDE5}"/>
              </a:ext>
            </a:extLst>
          </p:cNvPr>
          <p:cNvSpPr>
            <a:spLocks noGrp="1"/>
          </p:cNvSpPr>
          <p:nvPr>
            <p:ph type="body" sz="quarter" idx="35" hasCustomPrompt="1"/>
          </p:nvPr>
        </p:nvSpPr>
        <p:spPr>
          <a:xfrm>
            <a:off x="1413510" y="3093145"/>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5" name="Text Placeholder 11">
            <a:extLst>
              <a:ext uri="{FF2B5EF4-FFF2-40B4-BE49-F238E27FC236}">
                <a16:creationId xmlns:a16="http://schemas.microsoft.com/office/drawing/2014/main" id="{6C0FA0E5-C305-87FF-806E-73191C40F428}"/>
              </a:ext>
            </a:extLst>
          </p:cNvPr>
          <p:cNvSpPr>
            <a:spLocks noGrp="1"/>
          </p:cNvSpPr>
          <p:nvPr>
            <p:ph type="body" sz="quarter" idx="34" hasCustomPrompt="1"/>
          </p:nvPr>
        </p:nvSpPr>
        <p:spPr>
          <a:xfrm>
            <a:off x="1413510" y="2418563"/>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12" name="Text Placeholder 11">
            <a:extLst>
              <a:ext uri="{FF2B5EF4-FFF2-40B4-BE49-F238E27FC236}">
                <a16:creationId xmlns:a16="http://schemas.microsoft.com/office/drawing/2014/main" id="{662EC8E6-EB39-D27C-2102-41AA32F6242B}"/>
              </a:ext>
            </a:extLst>
          </p:cNvPr>
          <p:cNvSpPr>
            <a:spLocks noGrp="1"/>
          </p:cNvSpPr>
          <p:nvPr>
            <p:ph type="body" sz="quarter" idx="33" hasCustomPrompt="1"/>
          </p:nvPr>
        </p:nvSpPr>
        <p:spPr>
          <a:xfrm>
            <a:off x="1413510" y="1743343"/>
            <a:ext cx="9423400" cy="591690"/>
          </a:xfrm>
        </p:spPr>
        <p:txBody>
          <a:bodyPr/>
          <a:lstStyle>
            <a:lvl1pPr>
              <a:defRPr lang="en-GB" sz="3600" b="0" kern="1200" dirty="0" smtClean="0">
                <a:solidFill>
                  <a:schemeClr val="bg1"/>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Agenda lorem ipsum </a:t>
            </a:r>
            <a:r>
              <a:rPr lang="en-GB" err="1"/>
              <a:t>dolores</a:t>
            </a:r>
            <a:endParaRPr lang="en-GB"/>
          </a:p>
        </p:txBody>
      </p:sp>
      <p:sp>
        <p:nvSpPr>
          <p:cNvPr id="8" name="Text Placeholder 2">
            <a:extLst>
              <a:ext uri="{FF2B5EF4-FFF2-40B4-BE49-F238E27FC236}">
                <a16:creationId xmlns:a16="http://schemas.microsoft.com/office/drawing/2014/main" id="{EE8BAC15-08A4-9D3C-E856-E39F61CAD645}"/>
              </a:ext>
            </a:extLst>
          </p:cNvPr>
          <p:cNvSpPr>
            <a:spLocks noGrp="1"/>
          </p:cNvSpPr>
          <p:nvPr>
            <p:ph type="body" sz="quarter" idx="31" hasCustomPrompt="1"/>
          </p:nvPr>
        </p:nvSpPr>
        <p:spPr>
          <a:xfrm>
            <a:off x="453390" y="5138709"/>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06</a:t>
            </a:r>
            <a:endParaRPr lang="en-US"/>
          </a:p>
        </p:txBody>
      </p:sp>
      <p:sp>
        <p:nvSpPr>
          <p:cNvPr id="9" name="Text Placeholder 2">
            <a:extLst>
              <a:ext uri="{FF2B5EF4-FFF2-40B4-BE49-F238E27FC236}">
                <a16:creationId xmlns:a16="http://schemas.microsoft.com/office/drawing/2014/main" id="{C23AF688-69F8-7C84-F654-F8433C49B86C}"/>
              </a:ext>
            </a:extLst>
          </p:cNvPr>
          <p:cNvSpPr>
            <a:spLocks noGrp="1"/>
          </p:cNvSpPr>
          <p:nvPr>
            <p:ph type="body" sz="quarter" idx="32" hasCustomPrompt="1"/>
          </p:nvPr>
        </p:nvSpPr>
        <p:spPr>
          <a:xfrm>
            <a:off x="453390" y="4455579"/>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05</a:t>
            </a:r>
            <a:endParaRPr lang="en-US"/>
          </a:p>
        </p:txBody>
      </p:sp>
      <p:sp>
        <p:nvSpPr>
          <p:cNvPr id="7" name="Text Placeholder 2">
            <a:extLst>
              <a:ext uri="{FF2B5EF4-FFF2-40B4-BE49-F238E27FC236}">
                <a16:creationId xmlns:a16="http://schemas.microsoft.com/office/drawing/2014/main" id="{EDC1546C-01D4-7C72-EF00-38E7F973BC0F}"/>
              </a:ext>
            </a:extLst>
          </p:cNvPr>
          <p:cNvSpPr>
            <a:spLocks noGrp="1"/>
          </p:cNvSpPr>
          <p:nvPr>
            <p:ph type="body" sz="quarter" idx="30" hasCustomPrompt="1"/>
          </p:nvPr>
        </p:nvSpPr>
        <p:spPr>
          <a:xfrm>
            <a:off x="453390" y="3774978"/>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04</a:t>
            </a:r>
            <a:endParaRPr lang="en-US"/>
          </a:p>
        </p:txBody>
      </p:sp>
      <p:sp>
        <p:nvSpPr>
          <p:cNvPr id="6" name="Text Placeholder 2">
            <a:extLst>
              <a:ext uri="{FF2B5EF4-FFF2-40B4-BE49-F238E27FC236}">
                <a16:creationId xmlns:a16="http://schemas.microsoft.com/office/drawing/2014/main" id="{C08F7FB4-E35C-0C3A-7DA0-8BAC1FDB5D89}"/>
              </a:ext>
            </a:extLst>
          </p:cNvPr>
          <p:cNvSpPr>
            <a:spLocks noGrp="1"/>
          </p:cNvSpPr>
          <p:nvPr>
            <p:ph type="body" sz="quarter" idx="29" hasCustomPrompt="1"/>
          </p:nvPr>
        </p:nvSpPr>
        <p:spPr>
          <a:xfrm>
            <a:off x="453390" y="3091846"/>
            <a:ext cx="7239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03</a:t>
            </a:r>
            <a:endParaRPr lang="en-US"/>
          </a:p>
        </p:txBody>
      </p:sp>
      <p:sp>
        <p:nvSpPr>
          <p:cNvPr id="5" name="Text Placeholder 2">
            <a:extLst>
              <a:ext uri="{FF2B5EF4-FFF2-40B4-BE49-F238E27FC236}">
                <a16:creationId xmlns:a16="http://schemas.microsoft.com/office/drawing/2014/main" id="{9BBA1209-9ADE-1C2F-AB00-CE973890E45F}"/>
              </a:ext>
            </a:extLst>
          </p:cNvPr>
          <p:cNvSpPr>
            <a:spLocks noGrp="1"/>
          </p:cNvSpPr>
          <p:nvPr>
            <p:ph type="body" sz="quarter" idx="28" hasCustomPrompt="1"/>
          </p:nvPr>
        </p:nvSpPr>
        <p:spPr>
          <a:xfrm>
            <a:off x="453690" y="2417264"/>
            <a:ext cx="7236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02</a:t>
            </a:r>
            <a:endParaRPr lang="en-US"/>
          </a:p>
        </p:txBody>
      </p:sp>
      <p:sp>
        <p:nvSpPr>
          <p:cNvPr id="3" name="Text Placeholder 2">
            <a:extLst>
              <a:ext uri="{FF2B5EF4-FFF2-40B4-BE49-F238E27FC236}">
                <a16:creationId xmlns:a16="http://schemas.microsoft.com/office/drawing/2014/main" id="{36020A78-C089-9E11-98DC-CBBF08649F8A}"/>
              </a:ext>
            </a:extLst>
          </p:cNvPr>
          <p:cNvSpPr>
            <a:spLocks noGrp="1"/>
          </p:cNvSpPr>
          <p:nvPr>
            <p:ph type="body" sz="quarter" idx="27" hasCustomPrompt="1"/>
          </p:nvPr>
        </p:nvSpPr>
        <p:spPr>
          <a:xfrm>
            <a:off x="453690" y="1743343"/>
            <a:ext cx="723600" cy="591690"/>
          </a:xfrm>
        </p:spPr>
        <p:txBody>
          <a:bodyPr/>
          <a:lstStyle>
            <a:lvl1pPr>
              <a:defRPr lang="en-US" sz="4000" b="0" kern="1200" dirty="0">
                <a:solidFill>
                  <a:srgbClr val="002BFF"/>
                </a:solidFill>
                <a:latin typeface="+mj-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01</a:t>
            </a:r>
            <a:endParaRPr lang="en-US"/>
          </a:p>
        </p:txBody>
      </p:sp>
      <p:sp>
        <p:nvSpPr>
          <p:cNvPr id="4" name="Title 1">
            <a:extLst>
              <a:ext uri="{FF2B5EF4-FFF2-40B4-BE49-F238E27FC236}">
                <a16:creationId xmlns:a16="http://schemas.microsoft.com/office/drawing/2014/main" id="{D1CD06FA-A950-2910-EEEF-5250DC094E93}"/>
              </a:ext>
            </a:extLst>
          </p:cNvPr>
          <p:cNvSpPr txBox="1">
            <a:spLocks/>
          </p:cNvSpPr>
          <p:nvPr userDrawn="1"/>
        </p:nvSpPr>
        <p:spPr>
          <a:xfrm>
            <a:off x="453390" y="419100"/>
            <a:ext cx="10316210" cy="467165"/>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solidFill>
                  <a:srgbClr val="002060"/>
                </a:solidFill>
              </a:rPr>
              <a:t>Agenda</a:t>
            </a:r>
          </a:p>
        </p:txBody>
      </p:sp>
      <p:sp>
        <p:nvSpPr>
          <p:cNvPr id="48" name="Footer Placeholder 4">
            <a:extLst>
              <a:ext uri="{FF2B5EF4-FFF2-40B4-BE49-F238E27FC236}">
                <a16:creationId xmlns:a16="http://schemas.microsoft.com/office/drawing/2014/main" id="{6EFE21E2-CE80-BF0F-9F0F-49ED784CD123}"/>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49" name="Slide Number Placeholder 5">
            <a:extLst>
              <a:ext uri="{FF2B5EF4-FFF2-40B4-BE49-F238E27FC236}">
                <a16:creationId xmlns:a16="http://schemas.microsoft.com/office/drawing/2014/main" id="{9BCE223B-EF18-3C6B-DD2C-490FE078C5AB}"/>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pic>
        <p:nvPicPr>
          <p:cNvPr id="10" name="Graphic 9">
            <a:extLst>
              <a:ext uri="{FF2B5EF4-FFF2-40B4-BE49-F238E27FC236}">
                <a16:creationId xmlns:a16="http://schemas.microsoft.com/office/drawing/2014/main" id="{9073798A-4941-642E-E4F9-F424ADD64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3321" y="6067975"/>
            <a:ext cx="1549855" cy="714149"/>
          </a:xfrm>
          <a:prstGeom prst="rect">
            <a:avLst/>
          </a:prstGeom>
        </p:spPr>
      </p:pic>
    </p:spTree>
    <p:extLst>
      <p:ext uri="{BB962C8B-B14F-4D97-AF65-F5344CB8AC3E}">
        <p14:creationId xmlns:p14="http://schemas.microsoft.com/office/powerpoint/2010/main" val="19388274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ogo slide">
    <p:bg>
      <p:bgPr>
        <a:solidFill>
          <a:srgbClr val="002BFF"/>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84E4DE9-420F-3992-7674-48513C88BB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800" y="878400"/>
            <a:ext cx="9765957" cy="4500000"/>
          </a:xfrm>
          <a:prstGeom prst="rect">
            <a:avLst/>
          </a:prstGeom>
        </p:spPr>
      </p:pic>
      <p:sp>
        <p:nvSpPr>
          <p:cNvPr id="8" name="Footer Placeholder 4">
            <a:extLst>
              <a:ext uri="{FF2B5EF4-FFF2-40B4-BE49-F238E27FC236}">
                <a16:creationId xmlns:a16="http://schemas.microsoft.com/office/drawing/2014/main" id="{F64B729F-F496-92C5-AC5C-DFA93CAD06E8}"/>
              </a:ext>
            </a:extLst>
          </p:cNvPr>
          <p:cNvSpPr>
            <a:spLocks noGrp="1"/>
          </p:cNvSpPr>
          <p:nvPr>
            <p:ph type="ftr" sz="quarter" idx="3"/>
          </p:nvPr>
        </p:nvSpPr>
        <p:spPr>
          <a:xfrm>
            <a:off x="7277100" y="6375400"/>
            <a:ext cx="3924300" cy="206376"/>
          </a:xfrm>
          <a:prstGeom prst="rect">
            <a:avLst/>
          </a:prstGeom>
        </p:spPr>
        <p:txBody>
          <a:bodyPr vert="horz" lIns="91440" tIns="45720" rIns="91440" bIns="45720" rtlCol="0" anchor="ctr"/>
          <a:lstStyle>
            <a:lvl1pPr algn="r">
              <a:defRPr sz="900">
                <a:solidFill>
                  <a:schemeClr val="tx1"/>
                </a:solidFill>
              </a:defRPr>
            </a:lvl1pPr>
          </a:lstStyle>
          <a:p>
            <a:r>
              <a:rPr lang="en-US"/>
              <a:t>© 2024 BreakthroughT1D. All rights reserved.</a:t>
            </a:r>
          </a:p>
        </p:txBody>
      </p:sp>
      <p:sp>
        <p:nvSpPr>
          <p:cNvPr id="9" name="Slide Number Placeholder 5">
            <a:extLst>
              <a:ext uri="{FF2B5EF4-FFF2-40B4-BE49-F238E27FC236}">
                <a16:creationId xmlns:a16="http://schemas.microsoft.com/office/drawing/2014/main" id="{148EF2A2-BEFC-FB0D-A288-68E8A8212074}"/>
              </a:ext>
            </a:extLst>
          </p:cNvPr>
          <p:cNvSpPr>
            <a:spLocks noGrp="1"/>
          </p:cNvSpPr>
          <p:nvPr>
            <p:ph type="sldNum" sz="quarter" idx="4"/>
          </p:nvPr>
        </p:nvSpPr>
        <p:spPr>
          <a:xfrm>
            <a:off x="11248571" y="6372976"/>
            <a:ext cx="494167" cy="208800"/>
          </a:xfrm>
          <a:prstGeom prst="rect">
            <a:avLst/>
          </a:prstGeom>
        </p:spPr>
        <p:txBody>
          <a:bodyPr vert="horz" lIns="91440" tIns="45720" rIns="91440" bIns="45720" rtlCol="0" anchor="ctr"/>
          <a:lstStyle>
            <a:lvl1pPr algn="r">
              <a:defRPr sz="900">
                <a:solidFill>
                  <a:schemeClr val="tx1"/>
                </a:solidFill>
              </a:defRPr>
            </a:lvl1pPr>
          </a:lstStyle>
          <a:p>
            <a:fld id="{E37BCDA9-02C5-4A95-B60A-757C4F89B05F}" type="slidenum">
              <a:rPr lang="en-US" smtClean="0"/>
              <a:pPr/>
              <a:t>‹#›</a:t>
            </a:fld>
            <a:endParaRPr lang="en-US"/>
          </a:p>
        </p:txBody>
      </p:sp>
    </p:spTree>
    <p:extLst>
      <p:ext uri="{BB962C8B-B14F-4D97-AF65-F5344CB8AC3E}">
        <p14:creationId xmlns:p14="http://schemas.microsoft.com/office/powerpoint/2010/main" val="1753961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logo slide_2">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984A3FC-DDB8-144B-2839-D331218347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800" y="876692"/>
            <a:ext cx="9765957" cy="4500000"/>
          </a:xfrm>
          <a:prstGeom prst="rect">
            <a:avLst/>
          </a:prstGeom>
        </p:spPr>
      </p:pic>
      <p:sp>
        <p:nvSpPr>
          <p:cNvPr id="7" name="Footer Placeholder 6">
            <a:extLst>
              <a:ext uri="{FF2B5EF4-FFF2-40B4-BE49-F238E27FC236}">
                <a16:creationId xmlns:a16="http://schemas.microsoft.com/office/drawing/2014/main" id="{AC47E0A0-F010-99D2-52FB-1AFB5321C0EA}"/>
              </a:ext>
            </a:extLst>
          </p:cNvPr>
          <p:cNvSpPr>
            <a:spLocks noGrp="1"/>
          </p:cNvSpPr>
          <p:nvPr>
            <p:ph type="ftr" sz="quarter" idx="10"/>
          </p:nvPr>
        </p:nvSpPr>
        <p:spPr/>
        <p:txBody>
          <a:bodyPr/>
          <a:lstStyle/>
          <a:p>
            <a:r>
              <a:rPr lang="en-US"/>
              <a:t>© 2024 BreakthroughT1D. All rights reserved.</a:t>
            </a:r>
          </a:p>
        </p:txBody>
      </p:sp>
      <p:sp>
        <p:nvSpPr>
          <p:cNvPr id="8" name="Slide Number Placeholder 7">
            <a:extLst>
              <a:ext uri="{FF2B5EF4-FFF2-40B4-BE49-F238E27FC236}">
                <a16:creationId xmlns:a16="http://schemas.microsoft.com/office/drawing/2014/main" id="{8EDE3BB6-FF9E-F58A-802F-E0A8C27C336E}"/>
              </a:ext>
            </a:extLst>
          </p:cNvPr>
          <p:cNvSpPr>
            <a:spLocks noGrp="1"/>
          </p:cNvSpPr>
          <p:nvPr>
            <p:ph type="sldNum" sz="quarter" idx="11"/>
          </p:nvPr>
        </p:nvSpPr>
        <p:spPr/>
        <p:txBody>
          <a:bodyPr/>
          <a:lstStyle/>
          <a:p>
            <a:fld id="{E37BCDA9-02C5-4A95-B60A-757C4F89B05F}" type="slidenum">
              <a:rPr lang="en-US" smtClean="0"/>
              <a:pPr/>
              <a:t>‹#›</a:t>
            </a:fld>
            <a:endParaRPr lang="en-US"/>
          </a:p>
        </p:txBody>
      </p:sp>
    </p:spTree>
    <p:extLst>
      <p:ext uri="{BB962C8B-B14F-4D97-AF65-F5344CB8AC3E}">
        <p14:creationId xmlns:p14="http://schemas.microsoft.com/office/powerpoint/2010/main" val="19644663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9">
          <p15:clr>
            <a:srgbClr val="FBAE40"/>
          </p15:clr>
        </p15:guide>
        <p15:guide id="4" pos="6419">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F3F599-E07C-0D8E-19AC-C709F515477B}"/>
              </a:ext>
            </a:extLst>
          </p:cNvPr>
          <p:cNvSpPr>
            <a:spLocks noGrp="1"/>
          </p:cNvSpPr>
          <p:nvPr>
            <p:ph type="body" sz="quarter" idx="12" hasCustomPrompt="1"/>
          </p:nvPr>
        </p:nvSpPr>
        <p:spPr>
          <a:xfrm>
            <a:off x="1255714" y="1175062"/>
            <a:ext cx="9680575" cy="1560513"/>
          </a:xfrm>
        </p:spPr>
        <p:txBody>
          <a:bodyPr/>
          <a:lstStyle>
            <a:lvl1pPr algn="ctr">
              <a:defRPr sz="10001" b="0">
                <a:solidFill>
                  <a:schemeClr val="tx1"/>
                </a:solidFill>
                <a:latin typeface="+mj-lt"/>
              </a:defRPr>
            </a:lvl1pPr>
          </a:lstStyle>
          <a:p>
            <a:pPr lvl="0"/>
            <a:r>
              <a:rPr lang="en-GB"/>
              <a:t>Thank you</a:t>
            </a:r>
            <a:endParaRPr lang="en-US"/>
          </a:p>
        </p:txBody>
      </p:sp>
      <p:sp>
        <p:nvSpPr>
          <p:cNvPr id="7" name="Text Placeholder 5">
            <a:extLst>
              <a:ext uri="{FF2B5EF4-FFF2-40B4-BE49-F238E27FC236}">
                <a16:creationId xmlns:a16="http://schemas.microsoft.com/office/drawing/2014/main" id="{54666CD6-FF04-23DC-89EF-A12EB09C3B18}"/>
              </a:ext>
            </a:extLst>
          </p:cNvPr>
          <p:cNvSpPr>
            <a:spLocks noGrp="1"/>
          </p:cNvSpPr>
          <p:nvPr>
            <p:ph type="body" sz="quarter" idx="13" hasCustomPrompt="1"/>
          </p:nvPr>
        </p:nvSpPr>
        <p:spPr>
          <a:xfrm>
            <a:off x="449263" y="5673374"/>
            <a:ext cx="9680575" cy="911026"/>
          </a:xfrm>
        </p:spPr>
        <p:txBody>
          <a:bodyPr/>
          <a:lstStyle>
            <a:lvl1pPr algn="l">
              <a:defRPr sz="2000" b="1">
                <a:solidFill>
                  <a:schemeClr val="tx1"/>
                </a:solidFill>
                <a:latin typeface="+mn-lt"/>
              </a:defRPr>
            </a:lvl1pPr>
            <a:lvl2pPr>
              <a:spcBef>
                <a:spcPts val="200"/>
              </a:spcBef>
              <a:defRPr i="1">
                <a:solidFill>
                  <a:schemeClr val="tx1"/>
                </a:solidFill>
              </a:defRPr>
            </a:lvl2pPr>
            <a:lvl3pPr marL="0" indent="0">
              <a:spcBef>
                <a:spcPts val="200"/>
              </a:spcBef>
              <a:buFontTx/>
              <a:buNone/>
              <a:defRPr>
                <a:solidFill>
                  <a:schemeClr val="tx1"/>
                </a:solidFill>
              </a:defRPr>
            </a:lvl3pPr>
          </a:lstStyle>
          <a:p>
            <a:pPr lvl="0"/>
            <a:r>
              <a:rPr lang="en-GB"/>
              <a:t>Enter first and last name</a:t>
            </a:r>
          </a:p>
          <a:p>
            <a:pPr lvl="1"/>
            <a:r>
              <a:rPr lang="en-GB"/>
              <a:t>Enter job title here</a:t>
            </a:r>
          </a:p>
          <a:p>
            <a:pPr lvl="2"/>
            <a:r>
              <a:rPr lang="en-GB"/>
              <a:t>email@BreakthroughT1D.org | 000-000-0000</a:t>
            </a:r>
            <a:endParaRPr lang="en-US"/>
          </a:p>
        </p:txBody>
      </p:sp>
    </p:spTree>
    <p:extLst>
      <p:ext uri="{BB962C8B-B14F-4D97-AF65-F5344CB8AC3E}">
        <p14:creationId xmlns:p14="http://schemas.microsoft.com/office/powerpoint/2010/main" val="3853679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2.xml"/><Relationship Id="rId1" Type="http://schemas.openxmlformats.org/officeDocument/2006/relationships/slideLayout" Target="../slideLayouts/slideLayout43.xml"/><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3.xml"/><Relationship Id="rId1" Type="http://schemas.openxmlformats.org/officeDocument/2006/relationships/slideLayout" Target="../slideLayouts/slideLayout44.xml"/><Relationship Id="rId4" Type="http://schemas.openxmlformats.org/officeDocument/2006/relationships/image" Target="../media/image9.sv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47" Type="http://schemas.openxmlformats.org/officeDocument/2006/relationships/slideLayout" Target="../slideLayouts/slideLayout91.xml"/><Relationship Id="rId50" Type="http://schemas.openxmlformats.org/officeDocument/2006/relationships/slideLayout" Target="../slideLayouts/slideLayout94.xml"/><Relationship Id="rId55" Type="http://schemas.openxmlformats.org/officeDocument/2006/relationships/slideLayout" Target="../slideLayouts/slideLayout99.xml"/><Relationship Id="rId63" Type="http://schemas.openxmlformats.org/officeDocument/2006/relationships/theme" Target="../theme/theme4.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3" Type="http://schemas.openxmlformats.org/officeDocument/2006/relationships/slideLayout" Target="../slideLayouts/slideLayout97.xml"/><Relationship Id="rId58" Type="http://schemas.openxmlformats.org/officeDocument/2006/relationships/slideLayout" Target="../slideLayouts/slideLayout102.xml"/><Relationship Id="rId5" Type="http://schemas.openxmlformats.org/officeDocument/2006/relationships/slideLayout" Target="../slideLayouts/slideLayout49.xml"/><Relationship Id="rId61" Type="http://schemas.openxmlformats.org/officeDocument/2006/relationships/slideLayout" Target="../slideLayouts/slideLayout105.xml"/><Relationship Id="rId19" Type="http://schemas.openxmlformats.org/officeDocument/2006/relationships/slideLayout" Target="../slideLayouts/slideLayout6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48" Type="http://schemas.openxmlformats.org/officeDocument/2006/relationships/slideLayout" Target="../slideLayouts/slideLayout92.xml"/><Relationship Id="rId56" Type="http://schemas.openxmlformats.org/officeDocument/2006/relationships/slideLayout" Target="../slideLayouts/slideLayout100.xml"/><Relationship Id="rId8" Type="http://schemas.openxmlformats.org/officeDocument/2006/relationships/slideLayout" Target="../slideLayouts/slideLayout52.xml"/><Relationship Id="rId51" Type="http://schemas.openxmlformats.org/officeDocument/2006/relationships/slideLayout" Target="../slideLayouts/slideLayout95.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slideLayout" Target="../slideLayouts/slideLayout90.xml"/><Relationship Id="rId59" Type="http://schemas.openxmlformats.org/officeDocument/2006/relationships/slideLayout" Target="../slideLayouts/slideLayout103.xml"/><Relationship Id="rId20" Type="http://schemas.openxmlformats.org/officeDocument/2006/relationships/slideLayout" Target="../slideLayouts/slideLayout64.xml"/><Relationship Id="rId41" Type="http://schemas.openxmlformats.org/officeDocument/2006/relationships/slideLayout" Target="../slideLayouts/slideLayout85.xml"/><Relationship Id="rId54" Type="http://schemas.openxmlformats.org/officeDocument/2006/relationships/slideLayout" Target="../slideLayouts/slideLayout98.xml"/><Relationship Id="rId62" Type="http://schemas.openxmlformats.org/officeDocument/2006/relationships/slideLayout" Target="../slideLayouts/slideLayout10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49" Type="http://schemas.openxmlformats.org/officeDocument/2006/relationships/slideLayout" Target="../slideLayouts/slideLayout93.xml"/><Relationship Id="rId57" Type="http://schemas.openxmlformats.org/officeDocument/2006/relationships/slideLayout" Target="../slideLayouts/slideLayout101.xml"/><Relationship Id="rId10" Type="http://schemas.openxmlformats.org/officeDocument/2006/relationships/slideLayout" Target="../slideLayouts/slideLayout54.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52" Type="http://schemas.openxmlformats.org/officeDocument/2006/relationships/slideLayout" Target="../slideLayouts/slideLayout96.xml"/><Relationship Id="rId60" Type="http://schemas.openxmlformats.org/officeDocument/2006/relationships/slideLayout" Target="../slideLayouts/slideLayout10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0868438"/>
      </p:ext>
    </p:extLst>
  </p:cSld>
  <p:clrMap bg1="lt1" tx1="dk1" bg2="lt2" tx2="dk2" accent1="accent1" accent2="accent2" accent3="accent3" accent4="accent4" accent5="accent5" accent6="accent6" hlink="hlink" folHlink="folHlink"/>
  <p:sldLayoutIdLst>
    <p:sldLayoutId id="2147483649" r:id="rId1"/>
    <p:sldLayoutId id="2147483767" r:id="rId2"/>
    <p:sldLayoutId id="2147483766" r:id="rId3"/>
    <p:sldLayoutId id="2147483768" r:id="rId4"/>
    <p:sldLayoutId id="2147483664" r:id="rId5"/>
    <p:sldLayoutId id="2147483663" r:id="rId6"/>
    <p:sldLayoutId id="2147483703" r:id="rId7"/>
    <p:sldLayoutId id="2147483667" r:id="rId8"/>
    <p:sldLayoutId id="2147483769" r:id="rId9"/>
    <p:sldLayoutId id="2147483697" r:id="rId10"/>
    <p:sldLayoutId id="2147483698" r:id="rId11"/>
    <p:sldLayoutId id="2147483699" r:id="rId12"/>
    <p:sldLayoutId id="2147483668" r:id="rId13"/>
    <p:sldLayoutId id="2147483670" r:id="rId14"/>
    <p:sldLayoutId id="2147483669" r:id="rId15"/>
    <p:sldLayoutId id="2147483671" r:id="rId16"/>
    <p:sldLayoutId id="2147483770" r:id="rId17"/>
    <p:sldLayoutId id="2147483675" r:id="rId18"/>
    <p:sldLayoutId id="2147483674" r:id="rId19"/>
    <p:sldLayoutId id="2147483676" r:id="rId20"/>
    <p:sldLayoutId id="2147483677" r:id="rId21"/>
    <p:sldLayoutId id="2147483678" r:id="rId22"/>
    <p:sldLayoutId id="2147483679" r:id="rId23"/>
    <p:sldLayoutId id="2147483680" r:id="rId24"/>
    <p:sldLayoutId id="2147483681" r:id="rId25"/>
    <p:sldLayoutId id="2147483701" r:id="rId26"/>
    <p:sldLayoutId id="2147483702" r:id="rId27"/>
    <p:sldLayoutId id="2147483682" r:id="rId28"/>
    <p:sldLayoutId id="2147483684" r:id="rId29"/>
    <p:sldLayoutId id="2147483683" r:id="rId30"/>
    <p:sldLayoutId id="2147483685" r:id="rId31"/>
    <p:sldLayoutId id="2147483686" r:id="rId32"/>
    <p:sldLayoutId id="2147483687" r:id="rId33"/>
    <p:sldLayoutId id="2147483689" r:id="rId34"/>
    <p:sldLayoutId id="2147483688" r:id="rId35"/>
    <p:sldLayoutId id="2147483690" r:id="rId36"/>
    <p:sldLayoutId id="2147483691" r:id="rId37"/>
    <p:sldLayoutId id="2147483693" r:id="rId38"/>
    <p:sldLayoutId id="2147483694" r:id="rId39"/>
    <p:sldLayoutId id="2147483696" r:id="rId40"/>
    <p:sldLayoutId id="2147483692" r:id="rId41"/>
    <p:sldLayoutId id="2147483695"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blue and black background&#10;&#10;AI-generated content may be incorrect.">
            <a:extLst>
              <a:ext uri="{FF2B5EF4-FFF2-40B4-BE49-F238E27FC236}">
                <a16:creationId xmlns:a16="http://schemas.microsoft.com/office/drawing/2014/main" id="{FC8A9A6D-E01F-B014-31CB-CEF39239F08C}"/>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rot="5400000">
            <a:off x="2684462" y="-2684466"/>
            <a:ext cx="6858002" cy="12226930"/>
          </a:xfrm>
          <a:prstGeom prst="rect">
            <a:avLst/>
          </a:prstGeom>
        </p:spPr>
      </p:pic>
      <p:pic>
        <p:nvPicPr>
          <p:cNvPr id="15" name="Picture 14" descr="A black and white logo&#10;&#10;AI-generated content may be incorrect.">
            <a:extLst>
              <a:ext uri="{FF2B5EF4-FFF2-40B4-BE49-F238E27FC236}">
                <a16:creationId xmlns:a16="http://schemas.microsoft.com/office/drawing/2014/main" id="{06041C44-E1AE-365C-C208-B496916F2D9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855200" y="0"/>
            <a:ext cx="2336800" cy="2336800"/>
          </a:xfrm>
          <a:prstGeom prst="rect">
            <a:avLst/>
          </a:prstGeom>
        </p:spPr>
      </p:pic>
      <p:sp>
        <p:nvSpPr>
          <p:cNvPr id="19" name="TextBox 18">
            <a:extLst>
              <a:ext uri="{FF2B5EF4-FFF2-40B4-BE49-F238E27FC236}">
                <a16:creationId xmlns:a16="http://schemas.microsoft.com/office/drawing/2014/main" id="{CFE70EFF-F972-17C7-9E6A-7AE24EF6428D}"/>
              </a:ext>
            </a:extLst>
          </p:cNvPr>
          <p:cNvSpPr txBox="1"/>
          <p:nvPr>
            <p:extLst>
              <p:ext uri="{1162E1C5-73C7-4A58-AE30-91384D911F3F}">
                <p184:classification xmlns:p184="http://schemas.microsoft.com/office/powerpoint/2018/4/main" val="hdr"/>
              </p:ext>
            </p:extLst>
          </p:nvPr>
        </p:nvSpPr>
        <p:spPr>
          <a:xfrm>
            <a:off x="10963275" y="63500"/>
            <a:ext cx="1193800" cy="152400"/>
          </a:xfrm>
          <a:prstGeom prst="rect">
            <a:avLst/>
          </a:prstGeom>
        </p:spPr>
        <p:txBody>
          <a:bodyPr horzOverflow="overflow" lIns="0" tIns="0" rIns="0" bIns="0">
            <a:spAutoFit/>
          </a:bodyPr>
          <a:lstStyle/>
          <a:p>
            <a:pPr algn="l"/>
            <a:r>
              <a:rPr lang="en-GB" sz="1000">
                <a:solidFill>
                  <a:srgbClr val="008000"/>
                </a:solidFill>
                <a:latin typeface="Calibri" panose="020F0502020204030204" pitchFamily="34" charset="0"/>
                <a:ea typeface="Calibri" panose="020F0502020204030204" pitchFamily="34" charset="0"/>
                <a:cs typeface="Calibri" panose="020F0502020204030204" pitchFamily="34" charset="0"/>
              </a:rPr>
              <a:t>Classification : Internal</a:t>
            </a:r>
          </a:p>
        </p:txBody>
      </p:sp>
    </p:spTree>
    <p:extLst>
      <p:ext uri="{BB962C8B-B14F-4D97-AF65-F5344CB8AC3E}">
        <p14:creationId xmlns:p14="http://schemas.microsoft.com/office/powerpoint/2010/main" val="2179732693"/>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0C77BD97-6E1B-DCD9-0E34-DD62F66A58C9}"/>
              </a:ext>
            </a:extLst>
          </p:cNvPr>
          <p:cNvSpPr txBox="1">
            <a:spLocks/>
          </p:cNvSpPr>
          <p:nvPr/>
        </p:nvSpPr>
        <p:spPr>
          <a:xfrm>
            <a:off x="182418" y="637482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Neue Haas Grotesk Text Pro"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rgbClr val="1E1E1E"/>
                </a:solidFill>
                <a:latin typeface="Arial" panose="020B0604020202020204" pitchFamily="34" charset="0"/>
                <a:cs typeface="Arial" panose="020B0604020202020204" pitchFamily="34" charset="0"/>
              </a:rPr>
              <a:t>WILSON JAMES</a:t>
            </a:r>
          </a:p>
        </p:txBody>
      </p:sp>
      <p:pic>
        <p:nvPicPr>
          <p:cNvPr id="10" name="Graphic 9">
            <a:extLst>
              <a:ext uri="{FF2B5EF4-FFF2-40B4-BE49-F238E27FC236}">
                <a16:creationId xmlns:a16="http://schemas.microsoft.com/office/drawing/2014/main" id="{25DE0071-4442-996A-3594-3E9C2B05EB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1476182" y="175781"/>
            <a:ext cx="533400" cy="533400"/>
          </a:xfrm>
          <a:prstGeom prst="rect">
            <a:avLst/>
          </a:prstGeom>
        </p:spPr>
      </p:pic>
      <p:sp>
        <p:nvSpPr>
          <p:cNvPr id="3" name="Oval 2">
            <a:extLst>
              <a:ext uri="{FF2B5EF4-FFF2-40B4-BE49-F238E27FC236}">
                <a16:creationId xmlns:a16="http://schemas.microsoft.com/office/drawing/2014/main" id="{F9D78C54-F9F6-4136-30FE-FAA933DEFE7E}"/>
              </a:ext>
            </a:extLst>
          </p:cNvPr>
          <p:cNvSpPr/>
          <p:nvPr/>
        </p:nvSpPr>
        <p:spPr>
          <a:xfrm>
            <a:off x="11369040" y="6035040"/>
            <a:ext cx="599440" cy="599440"/>
          </a:xfrm>
          <a:prstGeom prst="ellipse">
            <a:avLst/>
          </a:prstGeom>
          <a:noFill/>
          <a:ln>
            <a:solidFill>
              <a:srgbClr val="1E1E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2">
            <a:extLst>
              <a:ext uri="{FF2B5EF4-FFF2-40B4-BE49-F238E27FC236}">
                <a16:creationId xmlns:a16="http://schemas.microsoft.com/office/drawing/2014/main" id="{28DC39DA-95C7-2E8E-C28C-9B1C986E8D77}"/>
              </a:ext>
            </a:extLst>
          </p:cNvPr>
          <p:cNvSpPr>
            <a:spLocks noGrp="1"/>
          </p:cNvSpPr>
          <p:nvPr>
            <p:ph type="sldNum" sz="quarter" idx="4"/>
          </p:nvPr>
        </p:nvSpPr>
        <p:spPr>
          <a:xfrm>
            <a:off x="11369040" y="6152197"/>
            <a:ext cx="599440" cy="365125"/>
          </a:xfrm>
          <a:prstGeom prst="rect">
            <a:avLst/>
          </a:prstGeom>
        </p:spPr>
        <p:txBody>
          <a:bodyPr/>
          <a:lstStyle>
            <a:lvl1pPr>
              <a:defRPr>
                <a:solidFill>
                  <a:srgbClr val="1E1E1E"/>
                </a:solidFill>
                <a:latin typeface="Arial" panose="020B0604020202020204" pitchFamily="34" charset="0"/>
                <a:cs typeface="Arial" panose="020B0604020202020204" pitchFamily="34" charset="0"/>
              </a:defRPr>
            </a:lvl1pPr>
          </a:lstStyle>
          <a:p>
            <a:pPr algn="ctr"/>
            <a:fld id="{D3FE1CE6-3EF0-4619-A13A-7DC694A40DEF}" type="slidenum">
              <a:rPr lang="en-GB" smtClean="0"/>
              <a:pPr algn="ctr"/>
              <a:t>‹#›</a:t>
            </a:fld>
            <a:endParaRPr lang="en-GB"/>
          </a:p>
        </p:txBody>
      </p:sp>
      <p:sp>
        <p:nvSpPr>
          <p:cNvPr id="8" name="TextBox 7">
            <a:extLst>
              <a:ext uri="{FF2B5EF4-FFF2-40B4-BE49-F238E27FC236}">
                <a16:creationId xmlns:a16="http://schemas.microsoft.com/office/drawing/2014/main" id="{6EC79C74-7D85-F9DC-30B6-59E8E3283AF7}"/>
              </a:ext>
            </a:extLst>
          </p:cNvPr>
          <p:cNvSpPr txBox="1"/>
          <p:nvPr>
            <p:extLst>
              <p:ext uri="{1162E1C5-73C7-4A58-AE30-91384D911F3F}">
                <p184:classification xmlns:p184="http://schemas.microsoft.com/office/powerpoint/2018/4/main" val="hdr"/>
              </p:ext>
            </p:extLst>
          </p:nvPr>
        </p:nvSpPr>
        <p:spPr>
          <a:xfrm>
            <a:off x="10963275" y="63500"/>
            <a:ext cx="1193800" cy="152400"/>
          </a:xfrm>
          <a:prstGeom prst="rect">
            <a:avLst/>
          </a:prstGeom>
        </p:spPr>
        <p:txBody>
          <a:bodyPr horzOverflow="overflow" lIns="0" tIns="0" rIns="0" bIns="0">
            <a:spAutoFit/>
          </a:bodyPr>
          <a:lstStyle/>
          <a:p>
            <a:pPr algn="l"/>
            <a:r>
              <a:rPr lang="en-GB" sz="1000">
                <a:solidFill>
                  <a:srgbClr val="008000"/>
                </a:solidFill>
                <a:latin typeface="Calibri" panose="020F0502020204030204" pitchFamily="34" charset="0"/>
                <a:ea typeface="Calibri" panose="020F0502020204030204" pitchFamily="34" charset="0"/>
                <a:cs typeface="Calibri" panose="020F0502020204030204" pitchFamily="34" charset="0"/>
              </a:rPr>
              <a:t>Classification : Internal</a:t>
            </a:r>
          </a:p>
        </p:txBody>
      </p:sp>
    </p:spTree>
    <p:extLst>
      <p:ext uri="{BB962C8B-B14F-4D97-AF65-F5344CB8AC3E}">
        <p14:creationId xmlns:p14="http://schemas.microsoft.com/office/powerpoint/2010/main" val="3973621250"/>
      </p:ext>
    </p:extLst>
  </p:cSld>
  <p:clrMap bg1="dk1" tx1="lt1" bg2="dk2" tx2="lt2" accent1="accent1" accent2="accent2" accent3="accent3" accent4="accent4" accent5="accent5" accent6="accent6" hlink="hlink" folHlink="folHlink"/>
  <p:sldLayoutIdLst>
    <p:sldLayoutId id="2147483666"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3D5C4A6-5EA7-E749-5864-273F185DEFBB}"/>
              </a:ext>
            </a:extLst>
          </p:cNvPr>
          <p:cNvSpPr>
            <a:spLocks noGrp="1"/>
          </p:cNvSpPr>
          <p:nvPr>
            <p:ph type="ftr" sz="quarter" idx="3"/>
          </p:nvPr>
        </p:nvSpPr>
        <p:spPr>
          <a:xfrm>
            <a:off x="7084800" y="6375600"/>
            <a:ext cx="4114800" cy="208800"/>
          </a:xfrm>
          <a:prstGeom prst="rect">
            <a:avLst/>
          </a:prstGeom>
        </p:spPr>
        <p:txBody>
          <a:bodyPr vert="horz" lIns="91440" tIns="45720" rIns="91440" bIns="45720" rtlCol="0" anchor="ctr"/>
          <a:lstStyle>
            <a:lvl1pPr algn="r">
              <a:defRPr sz="900">
                <a:solidFill>
                  <a:schemeClr val="bg1"/>
                </a:solidFill>
              </a:defRPr>
            </a:lvl1pPr>
          </a:lstStyle>
          <a:p>
            <a:r>
              <a:rPr lang="en-US"/>
              <a:t>© 2024 BreakthroughT1D. All rights reserved.</a:t>
            </a:r>
          </a:p>
        </p:txBody>
      </p:sp>
      <p:sp>
        <p:nvSpPr>
          <p:cNvPr id="6" name="Slide Number Placeholder 5">
            <a:extLst>
              <a:ext uri="{FF2B5EF4-FFF2-40B4-BE49-F238E27FC236}">
                <a16:creationId xmlns:a16="http://schemas.microsoft.com/office/drawing/2014/main" id="{76A9BEB9-7ABA-3EC2-2605-5341A182543F}"/>
              </a:ext>
            </a:extLst>
          </p:cNvPr>
          <p:cNvSpPr>
            <a:spLocks noGrp="1"/>
          </p:cNvSpPr>
          <p:nvPr>
            <p:ph type="sldNum" sz="quarter" idx="4"/>
          </p:nvPr>
        </p:nvSpPr>
        <p:spPr>
          <a:xfrm>
            <a:off x="11249538" y="6375600"/>
            <a:ext cx="493200" cy="208800"/>
          </a:xfrm>
          <a:prstGeom prst="rect">
            <a:avLst/>
          </a:prstGeom>
        </p:spPr>
        <p:txBody>
          <a:bodyPr vert="horz" lIns="91440" tIns="45720" rIns="91440" bIns="45720" rtlCol="0" anchor="ctr"/>
          <a:lstStyle>
            <a:lvl1pPr algn="r">
              <a:defRPr sz="900">
                <a:solidFill>
                  <a:srgbClr val="8A8A9A"/>
                </a:solidFill>
              </a:defRPr>
            </a:lvl1pPr>
          </a:lstStyle>
          <a:p>
            <a:fld id="{E37BCDA9-02C5-4A95-B60A-757C4F89B05F}" type="slidenum">
              <a:rPr lang="en-US" smtClean="0"/>
              <a:pPr/>
              <a:t>‹#›</a:t>
            </a:fld>
            <a:endParaRPr lang="en-US"/>
          </a:p>
        </p:txBody>
      </p:sp>
      <p:sp>
        <p:nvSpPr>
          <p:cNvPr id="2" name="Title Placeholder 1">
            <a:extLst>
              <a:ext uri="{FF2B5EF4-FFF2-40B4-BE49-F238E27FC236}">
                <a16:creationId xmlns:a16="http://schemas.microsoft.com/office/drawing/2014/main" id="{A1F66A74-6F55-9BFA-40C7-531DF567DF9E}"/>
              </a:ext>
            </a:extLst>
          </p:cNvPr>
          <p:cNvSpPr>
            <a:spLocks noGrp="1"/>
          </p:cNvSpPr>
          <p:nvPr>
            <p:ph type="title"/>
          </p:nvPr>
        </p:nvSpPr>
        <p:spPr>
          <a:xfrm>
            <a:off x="442800" y="417600"/>
            <a:ext cx="11300400" cy="1270800"/>
          </a:xfrm>
          <a:prstGeom prst="rect">
            <a:avLst/>
          </a:prstGeom>
        </p:spPr>
        <p:txBody>
          <a:bodyPr vert="horz" lIns="0" tIns="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08B19785-32DC-A615-F92A-90CEC5073D15}"/>
              </a:ext>
            </a:extLst>
          </p:cNvPr>
          <p:cNvSpPr>
            <a:spLocks noGrp="1"/>
          </p:cNvSpPr>
          <p:nvPr>
            <p:ph type="body" idx="1"/>
          </p:nvPr>
        </p:nvSpPr>
        <p:spPr>
          <a:xfrm>
            <a:off x="442800" y="1911600"/>
            <a:ext cx="11300400" cy="4179600"/>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7546481"/>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791" r:id="rId20"/>
    <p:sldLayoutId id="2147483792" r:id="rId21"/>
    <p:sldLayoutId id="2147483793" r:id="rId22"/>
    <p:sldLayoutId id="2147483794" r:id="rId23"/>
    <p:sldLayoutId id="2147483795" r:id="rId24"/>
    <p:sldLayoutId id="2147483796" r:id="rId25"/>
    <p:sldLayoutId id="2147483797" r:id="rId26"/>
    <p:sldLayoutId id="2147483798" r:id="rId27"/>
    <p:sldLayoutId id="2147483799" r:id="rId28"/>
    <p:sldLayoutId id="2147483800" r:id="rId29"/>
    <p:sldLayoutId id="2147483801" r:id="rId30"/>
    <p:sldLayoutId id="2147483802" r:id="rId31"/>
    <p:sldLayoutId id="2147483803" r:id="rId32"/>
    <p:sldLayoutId id="2147483804" r:id="rId33"/>
    <p:sldLayoutId id="2147483805" r:id="rId34"/>
    <p:sldLayoutId id="2147483806" r:id="rId35"/>
    <p:sldLayoutId id="2147483807" r:id="rId36"/>
    <p:sldLayoutId id="2147483808" r:id="rId37"/>
    <p:sldLayoutId id="2147483809" r:id="rId38"/>
    <p:sldLayoutId id="2147483810" r:id="rId39"/>
    <p:sldLayoutId id="2147483811" r:id="rId40"/>
    <p:sldLayoutId id="2147483812" r:id="rId41"/>
    <p:sldLayoutId id="2147483813" r:id="rId42"/>
    <p:sldLayoutId id="2147483814" r:id="rId43"/>
    <p:sldLayoutId id="2147483815" r:id="rId44"/>
    <p:sldLayoutId id="2147483816" r:id="rId45"/>
    <p:sldLayoutId id="2147483817" r:id="rId46"/>
    <p:sldLayoutId id="2147483818" r:id="rId47"/>
    <p:sldLayoutId id="2147483819" r:id="rId48"/>
    <p:sldLayoutId id="2147483820" r:id="rId49"/>
    <p:sldLayoutId id="2147483821" r:id="rId50"/>
    <p:sldLayoutId id="2147483822" r:id="rId51"/>
    <p:sldLayoutId id="2147483823" r:id="rId52"/>
    <p:sldLayoutId id="2147483824" r:id="rId53"/>
    <p:sldLayoutId id="2147483825" r:id="rId54"/>
    <p:sldLayoutId id="2147483826" r:id="rId55"/>
    <p:sldLayoutId id="2147483827" r:id="rId56"/>
    <p:sldLayoutId id="2147483828" r:id="rId57"/>
    <p:sldLayoutId id="2147483829" r:id="rId58"/>
    <p:sldLayoutId id="2147483830" r:id="rId59"/>
    <p:sldLayoutId id="2147483831" r:id="rId60"/>
    <p:sldLayoutId id="2147483832" r:id="rId61"/>
    <p:sldLayoutId id="2147483833" r:id="rId62"/>
  </p:sldLayoutIdLst>
  <p:hf hdr="0" dt="0"/>
  <p:txStyles>
    <p:titleStyle>
      <a:lvl1pPr algn="l" defTabSz="914400" rtl="0" eaLnBrk="1" latinLnBrk="0" hangingPunct="1">
        <a:lnSpc>
          <a:spcPct val="80000"/>
        </a:lnSpc>
        <a:spcBef>
          <a:spcPct val="0"/>
        </a:spcBef>
        <a:buNone/>
        <a:defRPr lang="en-US" sz="4000" kern="1200" dirty="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ct val="90000"/>
        </a:lnSpc>
        <a:spcBef>
          <a:spcPts val="1000"/>
        </a:spcBef>
        <a:buFontTx/>
        <a:buNone/>
        <a:defRPr sz="2000" kern="1200">
          <a:solidFill>
            <a:schemeClr val="bg1"/>
          </a:solidFill>
          <a:latin typeface="+mj-lt"/>
          <a:ea typeface="+mn-ea"/>
          <a:cs typeface="+mn-cs"/>
        </a:defRPr>
      </a:lvl1pPr>
      <a:lvl2pPr marL="0" indent="0" algn="l" defTabSz="914400" rtl="0" eaLnBrk="1" latinLnBrk="0" hangingPunct="1">
        <a:lnSpc>
          <a:spcPct val="100000"/>
        </a:lnSpc>
        <a:spcBef>
          <a:spcPts val="1400"/>
        </a:spcBef>
        <a:buFontTx/>
        <a:buNone/>
        <a:defRPr sz="1400" kern="1200">
          <a:solidFill>
            <a:schemeClr val="bg1"/>
          </a:solidFill>
          <a:latin typeface="+mn-lt"/>
          <a:ea typeface="+mn-ea"/>
          <a:cs typeface="+mn-cs"/>
        </a:defRPr>
      </a:lvl2pPr>
      <a:lvl3pPr marL="230400" indent="-230400" algn="l" defTabSz="914400" rtl="0" eaLnBrk="1" latinLnBrk="0" hangingPunct="1">
        <a:lnSpc>
          <a:spcPct val="100000"/>
        </a:lnSpc>
        <a:spcBef>
          <a:spcPts val="1400"/>
        </a:spcBef>
        <a:buClr>
          <a:schemeClr val="accent1"/>
        </a:buClr>
        <a:buSzPct val="100000"/>
        <a:buFont typeface="Arial" panose="020B0604020202020204" pitchFamily="34" charset="0"/>
        <a:buChar char="•"/>
        <a:defRPr sz="1400" kern="1200">
          <a:solidFill>
            <a:schemeClr val="bg1"/>
          </a:solidFill>
          <a:latin typeface="+mn-lt"/>
          <a:ea typeface="+mn-ea"/>
          <a:cs typeface="+mn-cs"/>
        </a:defRPr>
      </a:lvl3pPr>
      <a:lvl4pPr marL="460800" indent="-228600" algn="l" defTabSz="914400" rtl="0" eaLnBrk="1" latinLnBrk="0" hangingPunct="1">
        <a:lnSpc>
          <a:spcPct val="100000"/>
        </a:lnSpc>
        <a:spcBef>
          <a:spcPts val="1000"/>
        </a:spcBef>
        <a:buClr>
          <a:schemeClr val="accent1"/>
        </a:buClr>
        <a:buSzPct val="100000"/>
        <a:buFont typeface="System Font Regular"/>
        <a:buChar char="–"/>
        <a:defRPr sz="1400" kern="1200">
          <a:solidFill>
            <a:schemeClr val="bg1"/>
          </a:solidFill>
          <a:latin typeface="+mn-lt"/>
          <a:ea typeface="+mn-ea"/>
          <a:cs typeface="+mn-cs"/>
        </a:defRPr>
      </a:lvl4pPr>
      <a:lvl5pPr marL="691200" indent="-228600" algn="l" defTabSz="914400" rtl="0" eaLnBrk="1" latinLnBrk="0" hangingPunct="1">
        <a:lnSpc>
          <a:spcPct val="100000"/>
        </a:lnSpc>
        <a:spcBef>
          <a:spcPts val="1000"/>
        </a:spcBef>
        <a:buClr>
          <a:schemeClr val="accent1"/>
        </a:buClr>
        <a:buSzPct val="100000"/>
        <a:buFont typeface="Arial" panose="020B0604020202020204" pitchFamily="34" charset="0"/>
        <a:buChar char="•"/>
        <a:defRPr sz="1400" kern="1200">
          <a:solidFill>
            <a:schemeClr val="bg1"/>
          </a:solidFill>
          <a:latin typeface="+mn-lt"/>
          <a:ea typeface="+mn-ea"/>
          <a:cs typeface="+mn-cs"/>
        </a:defRPr>
      </a:lvl5pPr>
      <a:lvl6pPr marL="936000" indent="-228600" algn="l" defTabSz="914400" rtl="0" eaLnBrk="1" latinLnBrk="0" hangingPunct="1">
        <a:lnSpc>
          <a:spcPct val="100000"/>
        </a:lnSpc>
        <a:spcBef>
          <a:spcPts val="1000"/>
        </a:spcBef>
        <a:buClr>
          <a:schemeClr val="accent1"/>
        </a:buClr>
        <a:buSzPct val="100000"/>
        <a:buFont typeface="System Font Regular"/>
        <a:buChar char="–"/>
        <a:defRPr sz="1400" kern="1200">
          <a:solidFill>
            <a:schemeClr val="bg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73">
          <p15:clr>
            <a:srgbClr val="F26B43"/>
          </p15:clr>
        </p15:guide>
        <p15:guide id="4" pos="7399">
          <p15:clr>
            <a:srgbClr val="F26B43"/>
          </p15:clr>
        </p15:guide>
        <p15:guide id="5" orient="horz" pos="258">
          <p15:clr>
            <a:srgbClr val="F26B43"/>
          </p15:clr>
        </p15:guide>
        <p15:guide id="6" orient="horz" pos="4052">
          <p15:clr>
            <a:srgbClr val="F26B43"/>
          </p15:clr>
        </p15:guide>
        <p15:guide id="7" orient="horz" pos="3607">
          <p15:clr>
            <a:srgbClr val="F26B43"/>
          </p15:clr>
        </p15:guide>
        <p15:guide id="8" orient="horz" pos="3838">
          <p15:clr>
            <a:srgbClr val="F26B43"/>
          </p15:clr>
        </p15:guide>
        <p15:guide id="9" orient="horz" pos="1195">
          <p15:clr>
            <a:srgbClr val="F26B43"/>
          </p15:clr>
        </p15:guide>
        <p15:guide id="10" orient="horz" pos="419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hyperlink" Target="https://www.birminghamairport.co.uk/at-the-airport/security-and-customs/security-scanners/" TargetMode="External"/><Relationship Id="rId2" Type="http://schemas.openxmlformats.org/officeDocument/2006/relationships/hyperlink" Target="https://www.caa.co.uk/passengers-and-public/passenger-guidance/health-guidance/health-information-for-passengers/passenger-health-faqs-at-the-airport/" TargetMode="Externa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2.xml"/><Relationship Id="rId1" Type="http://schemas.openxmlformats.org/officeDocument/2006/relationships/video" Target="https://www.youtube.com/embed/PuOVIrLihc0?start=2&amp;feature=oembed" TargetMode="Externa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0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mailto:Arron.Corless@birminghamairport.co.uk" TargetMode="Externa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19B7-CA27-0BC8-E05F-64481BCD6BF0}"/>
              </a:ext>
            </a:extLst>
          </p:cNvPr>
          <p:cNvSpPr>
            <a:spLocks noGrp="1"/>
          </p:cNvSpPr>
          <p:nvPr>
            <p:ph type="title"/>
          </p:nvPr>
        </p:nvSpPr>
        <p:spPr>
          <a:xfrm>
            <a:off x="534337" y="646913"/>
            <a:ext cx="6076188" cy="1979070"/>
          </a:xfrm>
        </p:spPr>
        <p:txBody>
          <a:bodyPr/>
          <a:lstStyle/>
          <a:p>
            <a:r>
              <a:rPr lang="en-US" sz="4800" dirty="0"/>
              <a:t>Birmingham Airport Accessibility </a:t>
            </a:r>
          </a:p>
        </p:txBody>
      </p:sp>
      <p:sp>
        <p:nvSpPr>
          <p:cNvPr id="3" name="Text Placeholder 2">
            <a:extLst>
              <a:ext uri="{FF2B5EF4-FFF2-40B4-BE49-F238E27FC236}">
                <a16:creationId xmlns:a16="http://schemas.microsoft.com/office/drawing/2014/main" id="{E79301C1-596F-D41A-6DCC-2468B8D689B2}"/>
              </a:ext>
            </a:extLst>
          </p:cNvPr>
          <p:cNvSpPr>
            <a:spLocks noGrp="1"/>
          </p:cNvSpPr>
          <p:nvPr>
            <p:ph type="body" sz="quarter" idx="12"/>
          </p:nvPr>
        </p:nvSpPr>
        <p:spPr/>
        <p:txBody>
          <a:bodyPr/>
          <a:lstStyle/>
          <a:p>
            <a:r>
              <a:rPr lang="en-US" dirty="0"/>
              <a:t>May2026</a:t>
            </a:r>
          </a:p>
        </p:txBody>
      </p:sp>
      <p:pic>
        <p:nvPicPr>
          <p:cNvPr id="7" name="Picture Placeholder 6" descr="A group of people at a desk&#10;&#10;Description automatically generated">
            <a:extLst>
              <a:ext uri="{FF2B5EF4-FFF2-40B4-BE49-F238E27FC236}">
                <a16:creationId xmlns:a16="http://schemas.microsoft.com/office/drawing/2014/main" id="{760DF7E5-DB97-2EC8-3819-56F5A9CDF81A}"/>
              </a:ext>
            </a:extLst>
          </p:cNvPr>
          <p:cNvPicPr>
            <a:picLocks noGrp="1" noChangeAspect="1"/>
          </p:cNvPicPr>
          <p:nvPr>
            <p:ph type="pic" sz="quarter" idx="10"/>
          </p:nvPr>
        </p:nvPicPr>
        <p:blipFill>
          <a:blip r:embed="rId2"/>
          <a:srcRect t="15573" b="15573"/>
          <a:stretch>
            <a:fillRect/>
          </a:stretch>
        </p:blipFill>
        <p:spPr>
          <a:xfrm>
            <a:off x="5176235" y="0"/>
            <a:ext cx="7472952" cy="6858841"/>
          </a:xfrm>
        </p:spPr>
      </p:pic>
      <p:sp>
        <p:nvSpPr>
          <p:cNvPr id="5" name="Text Placeholder 4">
            <a:extLst>
              <a:ext uri="{FF2B5EF4-FFF2-40B4-BE49-F238E27FC236}">
                <a16:creationId xmlns:a16="http://schemas.microsoft.com/office/drawing/2014/main" id="{4CA511F8-7025-5768-8DD8-EADD83C183E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14151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A1F2E-2C45-467F-7DE9-5E9BF5E58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1E527-2EC2-6548-5350-56F530E23C9D}"/>
              </a:ext>
            </a:extLst>
          </p:cNvPr>
          <p:cNvSpPr>
            <a:spLocks noGrp="1"/>
          </p:cNvSpPr>
          <p:nvPr>
            <p:ph type="title"/>
          </p:nvPr>
        </p:nvSpPr>
        <p:spPr>
          <a:xfrm>
            <a:off x="578226" y="672698"/>
            <a:ext cx="6828414" cy="354992"/>
          </a:xfrm>
        </p:spPr>
        <p:txBody>
          <a:bodyPr/>
          <a:lstStyle/>
          <a:p>
            <a:pPr algn="l"/>
            <a:r>
              <a:rPr lang="en-US" sz="2200"/>
              <a:t>The passenger journey through security screening</a:t>
            </a:r>
          </a:p>
        </p:txBody>
      </p:sp>
      <p:sp>
        <p:nvSpPr>
          <p:cNvPr id="5" name="Picture Placeholder 4">
            <a:extLst>
              <a:ext uri="{FF2B5EF4-FFF2-40B4-BE49-F238E27FC236}">
                <a16:creationId xmlns:a16="http://schemas.microsoft.com/office/drawing/2014/main" id="{E24FEFE3-65DF-C55D-D4EA-D6C06516182B}"/>
              </a:ext>
            </a:extLst>
          </p:cNvPr>
          <p:cNvSpPr>
            <a:spLocks noGrp="1"/>
          </p:cNvSpPr>
          <p:nvPr>
            <p:ph type="pic" sz="quarter" idx="12"/>
          </p:nvPr>
        </p:nvSpPr>
        <p:spPr>
          <a:xfrm>
            <a:off x="578226" y="1097490"/>
            <a:ext cx="11184025" cy="4864398"/>
          </a:xfrm>
        </p:spPr>
        <p:txBody>
          <a:bodyPr/>
          <a:lstStyle/>
          <a:p>
            <a:r>
              <a:rPr lang="en-GB" sz="1500" b="1" dirty="0">
                <a:latin typeface="Nunito ExtraBold" pitchFamily="2" charset="0"/>
              </a:rPr>
              <a:t>Liquids</a:t>
            </a:r>
            <a:r>
              <a:rPr lang="en-GB" sz="1500" dirty="0">
                <a:latin typeface="Nunito ExtraBold" pitchFamily="2" charset="0"/>
              </a:rPr>
              <a:t> </a:t>
            </a:r>
          </a:p>
          <a:p>
            <a:pPr lvl="1"/>
            <a:r>
              <a:rPr lang="en-GB" sz="1100" dirty="0">
                <a:latin typeface="Nunito ExtraBold" pitchFamily="2" charset="0"/>
              </a:rPr>
              <a:t>Liquids are permitted in containers not exceeding 2 litres. </a:t>
            </a:r>
          </a:p>
          <a:p>
            <a:pPr lvl="1"/>
            <a:r>
              <a:rPr lang="en-GB" sz="1100" dirty="0">
                <a:latin typeface="Nunito ExtraBold" pitchFamily="2" charset="0"/>
              </a:rPr>
              <a:t>These do not need to be removed from bags as the CT (3D) x-rays are equipped with the latest algorithms. </a:t>
            </a:r>
          </a:p>
          <a:p>
            <a:pPr lvl="1"/>
            <a:r>
              <a:rPr lang="en-GB" sz="1100" dirty="0">
                <a:latin typeface="Nunito ExtraBold" pitchFamily="2" charset="0"/>
              </a:rPr>
              <a:t>Liquids in flasks, dual walled containers or take-away cups are not permitted. </a:t>
            </a:r>
          </a:p>
          <a:p>
            <a:pPr lvl="1"/>
            <a:r>
              <a:rPr lang="en-GB" sz="1100" dirty="0">
                <a:latin typeface="Nunito ExtraBold" pitchFamily="2" charset="0"/>
              </a:rPr>
              <a:t>Frozen items are not permitted. </a:t>
            </a:r>
          </a:p>
          <a:p>
            <a:pPr lvl="1"/>
            <a:r>
              <a:rPr lang="en-GB" sz="1100" dirty="0">
                <a:latin typeface="Nunito ExtraBold" pitchFamily="2" charset="0"/>
              </a:rPr>
              <a:t>Should liquids alarm in the x-ray they will require further testing in a dedicated machine. Should security be unable to resolve the alarms, the item/s will not be permitted.</a:t>
            </a:r>
          </a:p>
          <a:p>
            <a:pPr lvl="1"/>
            <a:r>
              <a:rPr lang="en-GB" sz="1100" dirty="0">
                <a:latin typeface="Nunito ExtraBold" pitchFamily="2" charset="0"/>
              </a:rPr>
              <a:t>Ice packs accompanying medication may be permitted on the provision of a doctor’s note and clearing the necessary security screening checks.</a:t>
            </a:r>
          </a:p>
          <a:p>
            <a:r>
              <a:rPr lang="en-GB" sz="1500" b="1" dirty="0">
                <a:latin typeface="Nunito ExtraBold" pitchFamily="2" charset="0"/>
              </a:rPr>
              <a:t>Large electrical items</a:t>
            </a:r>
          </a:p>
          <a:p>
            <a:pPr lvl="1"/>
            <a:r>
              <a:rPr lang="en-GB" sz="1100" dirty="0">
                <a:latin typeface="Nunito ExtraBold" pitchFamily="2" charset="0"/>
              </a:rPr>
              <a:t>Items such as laptops, iPads, kindles etc do not need to be removed from bags as the CT (3D) x-rays are equipped with the latest algorithms. </a:t>
            </a:r>
          </a:p>
          <a:p>
            <a:pPr lvl="1"/>
            <a:endParaRPr lang="en-GB" sz="1100" dirty="0">
              <a:latin typeface="Nunito ExtraBold" pitchFamily="2" charset="0"/>
            </a:endParaRPr>
          </a:p>
          <a:p>
            <a:r>
              <a:rPr lang="en-GB" sz="1500" b="1" dirty="0">
                <a:latin typeface="Nunito ExtraBold" pitchFamily="2" charset="0"/>
              </a:rPr>
              <a:t>Person screening</a:t>
            </a:r>
            <a:r>
              <a:rPr lang="en-GB" sz="1500" dirty="0">
                <a:latin typeface="Nunito ExtraBold" pitchFamily="2" charset="0"/>
              </a:rPr>
              <a:t>. </a:t>
            </a:r>
          </a:p>
          <a:p>
            <a:pPr lvl="1"/>
            <a:r>
              <a:rPr lang="en-GB" sz="1100" dirty="0">
                <a:latin typeface="Nunito ExtraBold" pitchFamily="2" charset="0"/>
              </a:rPr>
              <a:t>Birmingham Airport is directed by the DFT to use security scanners to screen departing passengers.</a:t>
            </a:r>
          </a:p>
          <a:p>
            <a:pPr lvl="1"/>
            <a:r>
              <a:rPr lang="en-GB" sz="1100" dirty="0">
                <a:latin typeface="Nunito ExtraBold" pitchFamily="2" charset="0"/>
              </a:rPr>
              <a:t>Passengers who are fitted with external medical devices, internal medical implants and prosthetics are encouraged to make the divestment security officer aware of this prior to stepping into the scanner.</a:t>
            </a:r>
          </a:p>
          <a:p>
            <a:pPr lvl="1"/>
            <a:r>
              <a:rPr lang="en-GB" sz="1100" dirty="0">
                <a:latin typeface="Nunito ExtraBold" pitchFamily="2" charset="0"/>
              </a:rPr>
              <a:t>If the security officer assesses the use of security scanner to be unsuitable then a modified search process will be used.</a:t>
            </a:r>
          </a:p>
          <a:p>
            <a:pPr lvl="1"/>
            <a:r>
              <a:rPr lang="en-GB" sz="1100" dirty="0">
                <a:latin typeface="Nunito ExtraBold" pitchFamily="2" charset="0"/>
              </a:rPr>
              <a:t>This is likely to be carried out in a private area so that a sufficient search can be carried out, whilst protecting the dignity of the passenger.</a:t>
            </a:r>
          </a:p>
          <a:p>
            <a:pPr lvl="1"/>
            <a:r>
              <a:rPr lang="en-GB" sz="1100" dirty="0">
                <a:latin typeface="Nunito ExtraBold" pitchFamily="2" charset="0"/>
              </a:rPr>
              <a:t>A security officer has to reasonably satisfy themselves that no prohibited item is being carried by a passenger.</a:t>
            </a:r>
          </a:p>
          <a:p>
            <a:pPr lvl="1"/>
            <a:r>
              <a:rPr lang="en-GB" sz="1100" dirty="0">
                <a:latin typeface="Nunito ExtraBold" pitchFamily="2" charset="0"/>
              </a:rPr>
              <a:t>This may involve the security officer asking to see worn devices or if medical supports e.g. a knee support, can be removed to check it is not concealing any item.</a:t>
            </a:r>
          </a:p>
          <a:p>
            <a:pPr lvl="1"/>
            <a:r>
              <a:rPr lang="en-GB" sz="1100" dirty="0">
                <a:latin typeface="Nunito ExtraBold" pitchFamily="2" charset="0"/>
              </a:rPr>
              <a:t>Due to security regulations, if a passenger refuses to be searched in accordance with the search regulation, they will not be permitted access to the security restricted part of the airport beyond security and will not be able to board a flight.</a:t>
            </a:r>
          </a:p>
          <a:p>
            <a:pPr lvl="1"/>
            <a:endParaRPr lang="en-GB" sz="1100" dirty="0">
              <a:latin typeface="Nunito ExtraBold" pitchFamily="2" charset="0"/>
            </a:endParaRPr>
          </a:p>
          <a:p>
            <a:pPr marL="457200" lvl="1" indent="0">
              <a:buNone/>
            </a:pPr>
            <a:endParaRPr lang="en-GB" sz="1100" dirty="0"/>
          </a:p>
          <a:p>
            <a:pPr marL="0" indent="0">
              <a:buNone/>
            </a:pPr>
            <a:endParaRPr lang="en-GB" sz="1400" dirty="0"/>
          </a:p>
        </p:txBody>
      </p:sp>
    </p:spTree>
    <p:extLst>
      <p:ext uri="{BB962C8B-B14F-4D97-AF65-F5344CB8AC3E}">
        <p14:creationId xmlns:p14="http://schemas.microsoft.com/office/powerpoint/2010/main" val="1220710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2D211-A0E8-2DA8-CC63-05A6C83AE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F8F34-B8F1-B88A-9D51-E63B3BEE93C3}"/>
              </a:ext>
            </a:extLst>
          </p:cNvPr>
          <p:cNvSpPr>
            <a:spLocks noGrp="1"/>
          </p:cNvSpPr>
          <p:nvPr>
            <p:ph type="title"/>
          </p:nvPr>
        </p:nvSpPr>
        <p:spPr>
          <a:xfrm>
            <a:off x="578226" y="672698"/>
            <a:ext cx="9948260" cy="354992"/>
          </a:xfrm>
        </p:spPr>
        <p:txBody>
          <a:bodyPr/>
          <a:lstStyle/>
          <a:p>
            <a:pPr algn="l"/>
            <a:r>
              <a:rPr lang="en-US" sz="2200"/>
              <a:t>Advice for passengers travelling with medical devices or conditions</a:t>
            </a:r>
          </a:p>
        </p:txBody>
      </p:sp>
      <p:sp>
        <p:nvSpPr>
          <p:cNvPr id="5" name="Picture Placeholder 4">
            <a:extLst>
              <a:ext uri="{FF2B5EF4-FFF2-40B4-BE49-F238E27FC236}">
                <a16:creationId xmlns:a16="http://schemas.microsoft.com/office/drawing/2014/main" id="{7635DB09-8238-88CF-634C-CE384BF1BC1D}"/>
              </a:ext>
            </a:extLst>
          </p:cNvPr>
          <p:cNvSpPr>
            <a:spLocks noGrp="1"/>
          </p:cNvSpPr>
          <p:nvPr>
            <p:ph type="pic" sz="quarter" idx="12"/>
          </p:nvPr>
        </p:nvSpPr>
        <p:spPr>
          <a:xfrm>
            <a:off x="578226" y="1097490"/>
            <a:ext cx="11184025" cy="4864398"/>
          </a:xfrm>
        </p:spPr>
        <p:txBody>
          <a:bodyPr/>
          <a:lstStyle/>
          <a:p>
            <a:r>
              <a:rPr lang="en-GB" sz="1600" dirty="0">
                <a:latin typeface="Nunito ExtraBold" pitchFamily="2" charset="0"/>
              </a:rPr>
              <a:t>Don’t forget to bring your medical evidence (e.g. letter from a medical practitioner) to confirm your medical device such as an insulin pump or Continuous Glucose Monitoring system (CGMs). Have this ready to show the Security Officer.</a:t>
            </a:r>
          </a:p>
          <a:p>
            <a:r>
              <a:rPr lang="en-GB" sz="1600" dirty="0">
                <a:latin typeface="Nunito ExtraBold" pitchFamily="2" charset="0"/>
              </a:rPr>
              <a:t>Make the airport Security Officer aware of the device, and exactly what it is and where it is located. </a:t>
            </a:r>
          </a:p>
          <a:p>
            <a:r>
              <a:rPr lang="en-GB" sz="1600" dirty="0">
                <a:latin typeface="Nunito ExtraBold" pitchFamily="2" charset="0"/>
              </a:rPr>
              <a:t>If you are carrying a spare medical device, remove it from your cabin bag before the x-ray and let the Security Officer know. </a:t>
            </a:r>
          </a:p>
          <a:p>
            <a:r>
              <a:rPr lang="en-GB" sz="1600" dirty="0">
                <a:latin typeface="Nunito ExtraBold" pitchFamily="2" charset="0"/>
              </a:rPr>
              <a:t>Do contact the airport if you have any concerns or queries before you travel: note that screening equipment and processes may differ from airport to airport. </a:t>
            </a:r>
          </a:p>
          <a:p>
            <a:r>
              <a:rPr lang="en-GB" sz="1600" dirty="0">
                <a:latin typeface="Nunito ExtraBold" pitchFamily="2" charset="0"/>
              </a:rPr>
              <a:t>Please check with your return airport (if outside the UK) on their arrangements for screening medical devices</a:t>
            </a:r>
            <a:endParaRPr lang="en-GB" sz="1100" dirty="0">
              <a:latin typeface="Nunito ExtraBold" pitchFamily="2" charset="0"/>
            </a:endParaRPr>
          </a:p>
          <a:p>
            <a:pPr marL="0" indent="0">
              <a:buNone/>
            </a:pPr>
            <a:endParaRPr lang="en-GB" sz="1400" dirty="0">
              <a:latin typeface="Nunito ExtraBold" pitchFamily="2" charset="0"/>
            </a:endParaRPr>
          </a:p>
          <a:p>
            <a:pPr marL="0" indent="0">
              <a:buNone/>
            </a:pPr>
            <a:r>
              <a:rPr lang="en-GB" sz="1400" dirty="0">
                <a:latin typeface="Nunito ExtraBold" pitchFamily="2" charset="0"/>
              </a:rPr>
              <a:t>Useful information can be found:</a:t>
            </a:r>
          </a:p>
          <a:p>
            <a:pPr marL="0" indent="0">
              <a:buNone/>
            </a:pPr>
            <a:r>
              <a:rPr lang="en-GB" sz="1400" dirty="0">
                <a:hlinkClick r:id="rId2"/>
              </a:rPr>
              <a:t>Passenger health FAQs: At the airport | UK Civil Aviation Authority</a:t>
            </a:r>
            <a:endParaRPr lang="en-GB" sz="1400" dirty="0"/>
          </a:p>
          <a:p>
            <a:pPr marL="0" indent="0">
              <a:buNone/>
            </a:pPr>
            <a:endParaRPr lang="en-GB" sz="1400" dirty="0"/>
          </a:p>
          <a:p>
            <a:pPr marL="0" indent="0">
              <a:buNone/>
            </a:pPr>
            <a:r>
              <a:rPr lang="en-GB" sz="1400" dirty="0">
                <a:hlinkClick r:id="rId3"/>
              </a:rPr>
              <a:t>https://www.birminghamairport.co.uk/at-the-airport/security-and-customs/security-scanners/</a:t>
            </a:r>
            <a:endParaRPr lang="en-GB" sz="1400" dirty="0"/>
          </a:p>
          <a:p>
            <a:pPr marL="0" indent="0">
              <a:buNone/>
            </a:pPr>
            <a:endParaRPr lang="en-GB" sz="1400" dirty="0"/>
          </a:p>
          <a:p>
            <a:pPr marL="0" indent="0">
              <a:buNone/>
            </a:pPr>
            <a:endParaRPr lang="en-GB" sz="1400" dirty="0"/>
          </a:p>
        </p:txBody>
      </p:sp>
    </p:spTree>
    <p:extLst>
      <p:ext uri="{BB962C8B-B14F-4D97-AF65-F5344CB8AC3E}">
        <p14:creationId xmlns:p14="http://schemas.microsoft.com/office/powerpoint/2010/main" val="64514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B95D2-286E-80E0-EF54-A7F0CFB6CF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FDDCC0-3773-92A3-24FC-250B163CA4CC}"/>
              </a:ext>
            </a:extLst>
          </p:cNvPr>
          <p:cNvSpPr>
            <a:spLocks noGrp="1"/>
          </p:cNvSpPr>
          <p:nvPr>
            <p:ph type="body" sz="quarter" idx="11"/>
          </p:nvPr>
        </p:nvSpPr>
        <p:spPr/>
        <p:txBody>
          <a:bodyPr vert="horz" lIns="0" tIns="45720" rIns="91440" bIns="45720" rtlCol="0" anchor="t">
            <a:noAutofit/>
          </a:bodyPr>
          <a:lstStyle/>
          <a:p>
            <a:r>
              <a:rPr lang="en-US">
                <a:ea typeface="+mj-lt"/>
                <a:cs typeface="+mj-lt"/>
              </a:rPr>
              <a:t>A Medical Device Awareness Card was launched in the UK in 2019, sponsored by the UK Civil Aviation Authority (CAA) and Airport Operators Association (AOA). </a:t>
            </a:r>
            <a:endParaRPr lang="en-US"/>
          </a:p>
          <a:p>
            <a:endParaRPr lang="en-US"/>
          </a:p>
          <a:p>
            <a:r>
              <a:rPr lang="en-US">
                <a:ea typeface="+mj-lt"/>
                <a:cs typeface="+mj-lt"/>
              </a:rPr>
              <a:t>The card provides information about insulin pumps and CGMs for airport Security Officers and passengers.</a:t>
            </a:r>
          </a:p>
        </p:txBody>
      </p:sp>
      <p:sp>
        <p:nvSpPr>
          <p:cNvPr id="3" name="Title 2">
            <a:extLst>
              <a:ext uri="{FF2B5EF4-FFF2-40B4-BE49-F238E27FC236}">
                <a16:creationId xmlns:a16="http://schemas.microsoft.com/office/drawing/2014/main" id="{BE0241B5-CB2F-B9CB-6031-E7AB248C4579}"/>
              </a:ext>
            </a:extLst>
          </p:cNvPr>
          <p:cNvSpPr>
            <a:spLocks noGrp="1"/>
          </p:cNvSpPr>
          <p:nvPr>
            <p:ph type="ctrTitle"/>
          </p:nvPr>
        </p:nvSpPr>
        <p:spPr/>
        <p:txBody>
          <a:bodyPr/>
          <a:lstStyle/>
          <a:p>
            <a:r>
              <a:rPr lang="en-US">
                <a:ea typeface="+mj-lt"/>
                <a:cs typeface="+mj-lt"/>
              </a:rPr>
              <a:t>Medical Device Awareness Card</a:t>
            </a:r>
            <a:endParaRPr lang="en-US"/>
          </a:p>
        </p:txBody>
      </p:sp>
      <p:sp>
        <p:nvSpPr>
          <p:cNvPr id="4" name="Footer Placeholder 3">
            <a:extLst>
              <a:ext uri="{FF2B5EF4-FFF2-40B4-BE49-F238E27FC236}">
                <a16:creationId xmlns:a16="http://schemas.microsoft.com/office/drawing/2014/main" id="{670B3459-25DA-1289-B585-578E06734932}"/>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900" b="0" i="0" u="none" strike="noStrike" kern="1200" cap="none" spc="0" normalizeH="0" baseline="0" noProof="0">
                <a:ln>
                  <a:noFill/>
                </a:ln>
                <a:solidFill>
                  <a:srgbClr val="0A0E59"/>
                </a:solidFill>
                <a:effectLst/>
                <a:uLnTx/>
                <a:uFillTx/>
                <a:latin typeface="Verdana"/>
                <a:ea typeface="+mn-ea"/>
                <a:cs typeface="+mn-cs"/>
              </a:rPr>
              <a:t>© 2025 BreakthroughT1D. All rights reserved.</a:t>
            </a:r>
          </a:p>
        </p:txBody>
      </p:sp>
      <p:sp>
        <p:nvSpPr>
          <p:cNvPr id="5" name="Slide Number Placeholder 4">
            <a:extLst>
              <a:ext uri="{FF2B5EF4-FFF2-40B4-BE49-F238E27FC236}">
                <a16:creationId xmlns:a16="http://schemas.microsoft.com/office/drawing/2014/main" id="{BD1DEBA6-D287-2A96-60C2-10FAB6D6F7C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BCDA9-02C5-4A95-B60A-757C4F89B05F}" type="slidenum">
              <a:rPr kumimoji="0" lang="en-US" sz="900" b="0" i="0" u="none" strike="noStrike" kern="1200" cap="none" spc="0" normalizeH="0" baseline="0" noProof="0" smtClean="0">
                <a:ln>
                  <a:noFill/>
                </a:ln>
                <a:solidFill>
                  <a:srgbClr val="8A8A9A"/>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a:ln>
                <a:noFill/>
              </a:ln>
              <a:solidFill>
                <a:srgbClr val="8A8A9A"/>
              </a:solidFill>
              <a:effectLst/>
              <a:uLnTx/>
              <a:uFillTx/>
              <a:latin typeface="Verdana"/>
              <a:ea typeface="+mn-ea"/>
              <a:cs typeface="+mn-cs"/>
            </a:endParaRPr>
          </a:p>
        </p:txBody>
      </p:sp>
      <p:sp>
        <p:nvSpPr>
          <p:cNvPr id="8" name="Chart Placeholder 7">
            <a:extLst>
              <a:ext uri="{FF2B5EF4-FFF2-40B4-BE49-F238E27FC236}">
                <a16:creationId xmlns:a16="http://schemas.microsoft.com/office/drawing/2014/main" id="{92B6B3D1-E16D-65F5-8413-35CEBA8185F0}"/>
              </a:ext>
            </a:extLst>
          </p:cNvPr>
          <p:cNvSpPr>
            <a:spLocks noGrp="1"/>
          </p:cNvSpPr>
          <p:nvPr>
            <p:ph type="chart" sz="quarter" idx="12"/>
          </p:nvPr>
        </p:nvSpPr>
        <p:spPr/>
        <p:txBody>
          <a:bodyPr/>
          <a:lstStyle/>
          <a:p>
            <a:endParaRPr lang="en-GB"/>
          </a:p>
        </p:txBody>
      </p:sp>
      <p:pic>
        <p:nvPicPr>
          <p:cNvPr id="10" name="Picture 9">
            <a:extLst>
              <a:ext uri="{FF2B5EF4-FFF2-40B4-BE49-F238E27FC236}">
                <a16:creationId xmlns:a16="http://schemas.microsoft.com/office/drawing/2014/main" id="{DB39679B-A6EF-ED0A-1316-50C026B57180}"/>
              </a:ext>
            </a:extLst>
          </p:cNvPr>
          <p:cNvPicPr>
            <a:picLocks noChangeAspect="1"/>
          </p:cNvPicPr>
          <p:nvPr/>
        </p:nvPicPr>
        <p:blipFill>
          <a:blip r:embed="rId3"/>
          <a:srcRect l="67215" t="14988" r="17595" b="15139"/>
          <a:stretch>
            <a:fillRect/>
          </a:stretch>
        </p:blipFill>
        <p:spPr>
          <a:xfrm>
            <a:off x="6096000" y="190397"/>
            <a:ext cx="4300924" cy="6182579"/>
          </a:xfrm>
          <a:prstGeom prst="rect">
            <a:avLst/>
          </a:prstGeom>
        </p:spPr>
      </p:pic>
    </p:spTree>
    <p:extLst>
      <p:ext uri="{BB962C8B-B14F-4D97-AF65-F5344CB8AC3E}">
        <p14:creationId xmlns:p14="http://schemas.microsoft.com/office/powerpoint/2010/main" val="1049343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0C080E-4B14-ADD9-D224-FE88DA483850}"/>
              </a:ext>
            </a:extLst>
          </p:cNvPr>
          <p:cNvSpPr>
            <a:spLocks noGrp="1"/>
          </p:cNvSpPr>
          <p:nvPr>
            <p:ph type="body" sz="quarter" idx="11"/>
          </p:nvPr>
        </p:nvSpPr>
        <p:spPr/>
        <p:txBody>
          <a:bodyPr vert="horz" lIns="0" tIns="45720" rIns="91440" bIns="45720" rtlCol="0" anchor="t">
            <a:noAutofit/>
          </a:bodyPr>
          <a:lstStyle/>
          <a:p>
            <a:r>
              <a:rPr lang="en-US">
                <a:ea typeface="+mj-lt"/>
                <a:cs typeface="+mj-lt"/>
              </a:rPr>
              <a:t>A Medical Device Awareness Card was launched in the UK in 2019, sponsored by the UK Civil Aviation Authority (CAA) and Airport Operators Association (AOA). </a:t>
            </a:r>
            <a:endParaRPr lang="en-US"/>
          </a:p>
          <a:p>
            <a:endParaRPr lang="en-US"/>
          </a:p>
          <a:p>
            <a:r>
              <a:rPr lang="en-US">
                <a:ea typeface="+mj-lt"/>
                <a:cs typeface="+mj-lt"/>
              </a:rPr>
              <a:t>The card provides information about insulin pumps and CGMs for airport Security Officers and passengers.</a:t>
            </a:r>
          </a:p>
        </p:txBody>
      </p:sp>
      <p:sp>
        <p:nvSpPr>
          <p:cNvPr id="3" name="Title 2">
            <a:extLst>
              <a:ext uri="{FF2B5EF4-FFF2-40B4-BE49-F238E27FC236}">
                <a16:creationId xmlns:a16="http://schemas.microsoft.com/office/drawing/2014/main" id="{B2A84405-185C-5318-856B-69C70E843E84}"/>
              </a:ext>
            </a:extLst>
          </p:cNvPr>
          <p:cNvSpPr>
            <a:spLocks noGrp="1"/>
          </p:cNvSpPr>
          <p:nvPr>
            <p:ph type="ctrTitle"/>
          </p:nvPr>
        </p:nvSpPr>
        <p:spPr/>
        <p:txBody>
          <a:bodyPr/>
          <a:lstStyle/>
          <a:p>
            <a:r>
              <a:rPr lang="en-US">
                <a:ea typeface="+mj-lt"/>
                <a:cs typeface="+mj-lt"/>
              </a:rPr>
              <a:t>Medical Device Awareness Card</a:t>
            </a:r>
            <a:endParaRPr lang="en-US"/>
          </a:p>
        </p:txBody>
      </p:sp>
      <p:sp>
        <p:nvSpPr>
          <p:cNvPr id="4" name="Footer Placeholder 3">
            <a:extLst>
              <a:ext uri="{FF2B5EF4-FFF2-40B4-BE49-F238E27FC236}">
                <a16:creationId xmlns:a16="http://schemas.microsoft.com/office/drawing/2014/main" id="{2D28C04E-6F69-F804-32AB-E4832FDA5DD1}"/>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900" b="0" i="0" u="none" strike="noStrike" kern="1200" cap="none" spc="0" normalizeH="0" baseline="0" noProof="0">
                <a:ln>
                  <a:noFill/>
                </a:ln>
                <a:solidFill>
                  <a:srgbClr val="0A0E59"/>
                </a:solidFill>
                <a:effectLst/>
                <a:uLnTx/>
                <a:uFillTx/>
                <a:latin typeface="Verdana"/>
                <a:ea typeface="+mn-ea"/>
                <a:cs typeface="+mn-cs"/>
              </a:rPr>
              <a:t>© 2025 BreakthroughT1D. All rights reserved.</a:t>
            </a:r>
          </a:p>
        </p:txBody>
      </p:sp>
      <p:sp>
        <p:nvSpPr>
          <p:cNvPr id="5" name="Slide Number Placeholder 4">
            <a:extLst>
              <a:ext uri="{FF2B5EF4-FFF2-40B4-BE49-F238E27FC236}">
                <a16:creationId xmlns:a16="http://schemas.microsoft.com/office/drawing/2014/main" id="{ED1A8D1C-61CD-0C39-98D8-3E5F285C8DB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BCDA9-02C5-4A95-B60A-757C4F89B05F}" type="slidenum">
              <a:rPr kumimoji="0" lang="en-US" sz="900" b="0" i="0" u="none" strike="noStrike" kern="1200" cap="none" spc="0" normalizeH="0" baseline="0" noProof="0" smtClean="0">
                <a:ln>
                  <a:noFill/>
                </a:ln>
                <a:solidFill>
                  <a:srgbClr val="8A8A9A"/>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a:ln>
                <a:noFill/>
              </a:ln>
              <a:solidFill>
                <a:srgbClr val="8A8A9A"/>
              </a:solidFill>
              <a:effectLst/>
              <a:uLnTx/>
              <a:uFillTx/>
              <a:latin typeface="Verdana"/>
              <a:ea typeface="+mn-ea"/>
              <a:cs typeface="+mn-cs"/>
            </a:endParaRPr>
          </a:p>
        </p:txBody>
      </p:sp>
      <p:pic>
        <p:nvPicPr>
          <p:cNvPr id="7" name="Online Media 6" title="Introducing the Medical Device Awareness Card">
            <a:extLst>
              <a:ext uri="{FF2B5EF4-FFF2-40B4-BE49-F238E27FC236}">
                <a16:creationId xmlns:a16="http://schemas.microsoft.com/office/drawing/2014/main" id="{DC01445C-A027-0FB5-9609-F7296BE13209}"/>
              </a:ext>
            </a:extLst>
          </p:cNvPr>
          <p:cNvPicPr>
            <a:picLocks noGrp="1" noRot="1" noChangeAspect="1"/>
          </p:cNvPicPr>
          <p:nvPr>
            <p:ph type="chart" sz="quarter" idx="12"/>
            <a:videoFile r:link="rId1"/>
          </p:nvPr>
        </p:nvPicPr>
        <p:blipFill>
          <a:blip r:embed="rId4"/>
          <a:stretch>
            <a:fillRect/>
          </a:stretch>
        </p:blipFill>
        <p:spPr>
          <a:xfrm>
            <a:off x="4661695" y="1447800"/>
            <a:ext cx="7015162" cy="3962400"/>
          </a:xfrm>
        </p:spPr>
      </p:pic>
    </p:spTree>
    <p:extLst>
      <p:ext uri="{BB962C8B-B14F-4D97-AF65-F5344CB8AC3E}">
        <p14:creationId xmlns:p14="http://schemas.microsoft.com/office/powerpoint/2010/main" val="1561498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4CA850-4393-A378-8746-A8C5D87D4B72}"/>
              </a:ext>
            </a:extLst>
          </p:cNvPr>
          <p:cNvSpPr>
            <a:spLocks noGrp="1"/>
          </p:cNvSpPr>
          <p:nvPr>
            <p:ph type="body" sz="quarter" idx="12"/>
          </p:nvPr>
        </p:nvSpPr>
        <p:spPr/>
        <p:txBody>
          <a:bodyPr/>
          <a:lstStyle/>
          <a:p>
            <a:endParaRPr lang="en-GB"/>
          </a:p>
        </p:txBody>
      </p:sp>
      <p:sp>
        <p:nvSpPr>
          <p:cNvPr id="3" name="Picture Placeholder 2">
            <a:extLst>
              <a:ext uri="{FF2B5EF4-FFF2-40B4-BE49-F238E27FC236}">
                <a16:creationId xmlns:a16="http://schemas.microsoft.com/office/drawing/2014/main" id="{5C199119-6433-BD33-849F-3DF9DAA091E4}"/>
              </a:ext>
            </a:extLst>
          </p:cNvPr>
          <p:cNvSpPr>
            <a:spLocks noGrp="1"/>
          </p:cNvSpPr>
          <p:nvPr>
            <p:ph type="pic" sz="quarter" idx="10"/>
          </p:nvPr>
        </p:nvSpPr>
        <p:spPr/>
        <p:txBody>
          <a:bodyPr/>
          <a:lstStyle/>
          <a:p>
            <a:endParaRPr lang="en-GB"/>
          </a:p>
        </p:txBody>
      </p:sp>
      <p:sp>
        <p:nvSpPr>
          <p:cNvPr id="4" name="Title 3">
            <a:extLst>
              <a:ext uri="{FF2B5EF4-FFF2-40B4-BE49-F238E27FC236}">
                <a16:creationId xmlns:a16="http://schemas.microsoft.com/office/drawing/2014/main" id="{252A391A-70F2-F75A-7EB0-3358D45856A5}"/>
              </a:ext>
            </a:extLst>
          </p:cNvPr>
          <p:cNvSpPr>
            <a:spLocks noGrp="1"/>
          </p:cNvSpPr>
          <p:nvPr>
            <p:ph type="title"/>
          </p:nvPr>
        </p:nvSpPr>
        <p:spPr/>
        <p:txBody>
          <a:bodyPr/>
          <a:lstStyle/>
          <a:p>
            <a:endParaRPr lang="en-GB"/>
          </a:p>
        </p:txBody>
      </p:sp>
      <p:sp>
        <p:nvSpPr>
          <p:cNvPr id="5" name="Text Placeholder 4">
            <a:extLst>
              <a:ext uri="{FF2B5EF4-FFF2-40B4-BE49-F238E27FC236}">
                <a16:creationId xmlns:a16="http://schemas.microsoft.com/office/drawing/2014/main" id="{60F79892-4FAB-CB76-D889-1D3F018EA1F4}"/>
              </a:ext>
            </a:extLst>
          </p:cNvPr>
          <p:cNvSpPr>
            <a:spLocks noGrp="1"/>
          </p:cNvSpPr>
          <p:nvPr>
            <p:ph type="body" sz="quarter" idx="15"/>
          </p:nvPr>
        </p:nvSpPr>
        <p:spPr/>
        <p:txBody>
          <a:bodyPr/>
          <a:lstStyle/>
          <a:p>
            <a:endParaRPr lang="en-GB"/>
          </a:p>
        </p:txBody>
      </p:sp>
      <p:pic>
        <p:nvPicPr>
          <p:cNvPr id="6" name="CPE Edit 16x9px">
            <a:hlinkClick r:id="" action="ppaction://media"/>
            <a:extLst>
              <a:ext uri="{FF2B5EF4-FFF2-40B4-BE49-F238E27FC236}">
                <a16:creationId xmlns:a16="http://schemas.microsoft.com/office/drawing/2014/main" id="{06E42F6C-7FCF-F96A-8399-BD3DED94C95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3" y="0"/>
            <a:ext cx="12196763" cy="6858000"/>
          </a:xfrm>
          <a:prstGeom prst="rect">
            <a:avLst/>
          </a:prstGeom>
        </p:spPr>
      </p:pic>
    </p:spTree>
    <p:extLst>
      <p:ext uri="{BB962C8B-B14F-4D97-AF65-F5344CB8AC3E}">
        <p14:creationId xmlns:p14="http://schemas.microsoft.com/office/powerpoint/2010/main" val="356785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61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ED801-7821-5BE4-9BFD-A4FB72C56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5B268-1299-FC9E-4D21-2186C1D7087A}"/>
              </a:ext>
            </a:extLst>
          </p:cNvPr>
          <p:cNvSpPr>
            <a:spLocks noGrp="1"/>
          </p:cNvSpPr>
          <p:nvPr>
            <p:ph type="title"/>
          </p:nvPr>
        </p:nvSpPr>
        <p:spPr>
          <a:xfrm>
            <a:off x="366557" y="395244"/>
            <a:ext cx="5494987" cy="2220112"/>
          </a:xfrm>
        </p:spPr>
        <p:txBody>
          <a:bodyPr>
            <a:normAutofit/>
          </a:bodyPr>
          <a:lstStyle/>
          <a:p>
            <a:r>
              <a:rPr lang="en-US" dirty="0"/>
              <a:t>Questions</a:t>
            </a:r>
          </a:p>
        </p:txBody>
      </p:sp>
      <p:sp>
        <p:nvSpPr>
          <p:cNvPr id="12" name="Text Placeholder 4">
            <a:extLst>
              <a:ext uri="{FF2B5EF4-FFF2-40B4-BE49-F238E27FC236}">
                <a16:creationId xmlns:a16="http://schemas.microsoft.com/office/drawing/2014/main" id="{640509DE-DBB2-49CB-F08F-F18C06BF4059}"/>
              </a:ext>
            </a:extLst>
          </p:cNvPr>
          <p:cNvSpPr>
            <a:spLocks noGrp="1"/>
          </p:cNvSpPr>
          <p:nvPr>
            <p:ph type="body" sz="quarter" idx="15"/>
          </p:nvPr>
        </p:nvSpPr>
        <p:spPr>
          <a:xfrm>
            <a:off x="8390205" y="5090467"/>
            <a:ext cx="3493266" cy="1455992"/>
          </a:xfrm>
        </p:spPr>
        <p:txBody>
          <a:bodyPr/>
          <a:lstStyle/>
          <a:p>
            <a:endParaRPr lang="en-US"/>
          </a:p>
        </p:txBody>
      </p:sp>
      <p:pic>
        <p:nvPicPr>
          <p:cNvPr id="8" name="Picture Placeholder 7" descr="People walking in a building&#10;&#10;AI-generated content may be incorrect.">
            <a:extLst>
              <a:ext uri="{FF2B5EF4-FFF2-40B4-BE49-F238E27FC236}">
                <a16:creationId xmlns:a16="http://schemas.microsoft.com/office/drawing/2014/main" id="{0EE73639-C8B6-53DF-E5C5-0820FF8522B7}"/>
              </a:ext>
            </a:extLst>
          </p:cNvPr>
          <p:cNvPicPr>
            <a:picLocks noGrp="1" noChangeAspect="1"/>
          </p:cNvPicPr>
          <p:nvPr>
            <p:ph type="pic" sz="quarter" idx="10"/>
          </p:nvPr>
        </p:nvPicPr>
        <p:blipFill>
          <a:blip r:embed="rId2"/>
          <a:srcRect l="9141" r="9141"/>
          <a:stretch>
            <a:fillRect/>
          </a:stretch>
        </p:blipFill>
        <p:spPr/>
      </p:pic>
    </p:spTree>
    <p:extLst>
      <p:ext uri="{BB962C8B-B14F-4D97-AF65-F5344CB8AC3E}">
        <p14:creationId xmlns:p14="http://schemas.microsoft.com/office/powerpoint/2010/main" val="3859409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D9889E8-5EAF-0BC6-5C8F-2D8367830F7A}"/>
              </a:ext>
            </a:extLst>
          </p:cNvPr>
          <p:cNvSpPr>
            <a:spLocks noGrp="1"/>
          </p:cNvSpPr>
          <p:nvPr>
            <p:ph type="body" sz="quarter" idx="23"/>
          </p:nvPr>
        </p:nvSpPr>
        <p:spPr>
          <a:xfrm>
            <a:off x="578223" y="2787097"/>
            <a:ext cx="10901081" cy="1050447"/>
          </a:xfrm>
        </p:spPr>
        <p:txBody>
          <a:bodyPr/>
          <a:lstStyle/>
          <a:p>
            <a:r>
              <a:rPr lang="en-US">
                <a:hlinkClick r:id="rId2"/>
              </a:rPr>
              <a:t>Arron.Corless@birminghamairport.co.uk</a:t>
            </a:r>
            <a:r>
              <a:rPr lang="en-US"/>
              <a:t> – Arron Corless, Accessibility Operations Manager, Birmingham Airport</a:t>
            </a:r>
          </a:p>
        </p:txBody>
      </p:sp>
      <p:sp>
        <p:nvSpPr>
          <p:cNvPr id="7" name="Title 1">
            <a:extLst>
              <a:ext uri="{FF2B5EF4-FFF2-40B4-BE49-F238E27FC236}">
                <a16:creationId xmlns:a16="http://schemas.microsoft.com/office/drawing/2014/main" id="{410A3459-F2F8-49B0-14DA-D1344FFDD72A}"/>
              </a:ext>
            </a:extLst>
          </p:cNvPr>
          <p:cNvSpPr txBox="1">
            <a:spLocks/>
          </p:cNvSpPr>
          <p:nvPr/>
        </p:nvSpPr>
        <p:spPr>
          <a:xfrm>
            <a:off x="578223" y="742497"/>
            <a:ext cx="9133335" cy="1050447"/>
          </a:xfrm>
          <a:prstGeom prst="rect">
            <a:avLst/>
          </a:prstGeom>
        </p:spPr>
        <p:txBody>
          <a:bodyPr/>
          <a:lstStyle>
            <a:lvl1pPr algn="l" defTabSz="914400" rtl="0" eaLnBrk="1" latinLnBrk="0" hangingPunct="1">
              <a:lnSpc>
                <a:spcPct val="90000"/>
              </a:lnSpc>
              <a:spcBef>
                <a:spcPct val="0"/>
              </a:spcBef>
              <a:buNone/>
              <a:defRPr sz="2400" b="1" i="0" kern="1200">
                <a:solidFill>
                  <a:srgbClr val="122334"/>
                </a:solidFill>
                <a:latin typeface="Nunito ExtraBold" pitchFamily="2" charset="77"/>
                <a:ea typeface="+mj-ea"/>
                <a:cs typeface="+mj-cs"/>
              </a:defRPr>
            </a:lvl1pPr>
          </a:lstStyle>
          <a:p>
            <a:r>
              <a:rPr lang="en-GB" sz="4800">
                <a:solidFill>
                  <a:schemeClr val="bg1"/>
                </a:solidFill>
              </a:rPr>
              <a:t>Thank you. </a:t>
            </a:r>
            <a:br>
              <a:rPr lang="en-GB">
                <a:solidFill>
                  <a:srgbClr val="002060"/>
                </a:solidFill>
              </a:rPr>
            </a:br>
            <a:endParaRPr lang="en-GB">
              <a:solidFill>
                <a:srgbClr val="002060"/>
              </a:solidFill>
            </a:endParaRPr>
          </a:p>
        </p:txBody>
      </p:sp>
    </p:spTree>
    <p:extLst>
      <p:ext uri="{BB962C8B-B14F-4D97-AF65-F5344CB8AC3E}">
        <p14:creationId xmlns:p14="http://schemas.microsoft.com/office/powerpoint/2010/main" val="2538763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19B7-CA27-0BC8-E05F-64481BCD6BF0}"/>
              </a:ext>
            </a:extLst>
          </p:cNvPr>
          <p:cNvSpPr>
            <a:spLocks noGrp="1"/>
          </p:cNvSpPr>
          <p:nvPr>
            <p:ph type="title"/>
          </p:nvPr>
        </p:nvSpPr>
        <p:spPr>
          <a:xfrm>
            <a:off x="534337" y="646913"/>
            <a:ext cx="5494987" cy="2220112"/>
          </a:xfrm>
        </p:spPr>
        <p:txBody>
          <a:bodyPr>
            <a:normAutofit fontScale="90000"/>
          </a:bodyPr>
          <a:lstStyle/>
          <a:p>
            <a:r>
              <a:rPr lang="en-US" dirty="0"/>
              <a:t>Airport &amp; Assisted Travel </a:t>
            </a:r>
            <a:br>
              <a:rPr lang="en-US" dirty="0"/>
            </a:br>
            <a:r>
              <a:rPr lang="en-US" dirty="0"/>
              <a:t>Performance update</a:t>
            </a:r>
          </a:p>
        </p:txBody>
      </p:sp>
      <p:sp>
        <p:nvSpPr>
          <p:cNvPr id="3" name="Text Placeholder 2">
            <a:extLst>
              <a:ext uri="{FF2B5EF4-FFF2-40B4-BE49-F238E27FC236}">
                <a16:creationId xmlns:a16="http://schemas.microsoft.com/office/drawing/2014/main" id="{E79301C1-596F-D41A-6DCC-2468B8D689B2}"/>
              </a:ext>
            </a:extLst>
          </p:cNvPr>
          <p:cNvSpPr>
            <a:spLocks noGrp="1"/>
          </p:cNvSpPr>
          <p:nvPr>
            <p:ph type="body" sz="quarter" idx="12"/>
          </p:nvPr>
        </p:nvSpPr>
        <p:spPr>
          <a:xfrm>
            <a:off x="575329" y="3613990"/>
            <a:ext cx="2770187" cy="395288"/>
          </a:xfrm>
        </p:spPr>
        <p:txBody>
          <a:bodyPr>
            <a:normAutofit/>
          </a:bodyPr>
          <a:lstStyle/>
          <a:p>
            <a:r>
              <a:rPr lang="en-US" dirty="0"/>
              <a:t>May 2026</a:t>
            </a:r>
          </a:p>
        </p:txBody>
      </p:sp>
      <p:pic>
        <p:nvPicPr>
          <p:cNvPr id="7" name="Picture Placeholder 6" descr="A building with a sign on the wall&#10;&#10;Description automatically generated">
            <a:extLst>
              <a:ext uri="{FF2B5EF4-FFF2-40B4-BE49-F238E27FC236}">
                <a16:creationId xmlns:a16="http://schemas.microsoft.com/office/drawing/2014/main" id="{167F8F87-7348-CF8D-2A13-93A2C9DA2244}"/>
              </a:ext>
            </a:extLst>
          </p:cNvPr>
          <p:cNvPicPr>
            <a:picLocks noGrp="1" noChangeAspect="1"/>
          </p:cNvPicPr>
          <p:nvPr>
            <p:ph type="pic" sz="quarter" idx="10"/>
          </p:nvPr>
        </p:nvPicPr>
        <p:blipFill>
          <a:blip r:embed="rId2"/>
          <a:srcRect l="5608" r="33107" b="1"/>
          <a:stretch/>
        </p:blipFill>
        <p:spPr>
          <a:xfrm>
            <a:off x="5250879" y="9319"/>
            <a:ext cx="7472952" cy="6858841"/>
          </a:xfrm>
          <a:noFill/>
        </p:spPr>
      </p:pic>
      <p:sp>
        <p:nvSpPr>
          <p:cNvPr id="12" name="Text Placeholder 4">
            <a:extLst>
              <a:ext uri="{FF2B5EF4-FFF2-40B4-BE49-F238E27FC236}">
                <a16:creationId xmlns:a16="http://schemas.microsoft.com/office/drawing/2014/main" id="{1B078427-E18F-2209-7337-71D11E476225}"/>
              </a:ext>
            </a:extLst>
          </p:cNvPr>
          <p:cNvSpPr>
            <a:spLocks noGrp="1"/>
          </p:cNvSpPr>
          <p:nvPr>
            <p:ph type="body" sz="quarter" idx="15"/>
          </p:nvPr>
        </p:nvSpPr>
        <p:spPr>
          <a:xfrm>
            <a:off x="8390205" y="5090467"/>
            <a:ext cx="3493266" cy="1455992"/>
          </a:xfrm>
        </p:spPr>
        <p:txBody>
          <a:bodyPr/>
          <a:lstStyle/>
          <a:p>
            <a:endParaRPr lang="en-US"/>
          </a:p>
        </p:txBody>
      </p:sp>
    </p:spTree>
    <p:extLst>
      <p:ext uri="{BB962C8B-B14F-4D97-AF65-F5344CB8AC3E}">
        <p14:creationId xmlns:p14="http://schemas.microsoft.com/office/powerpoint/2010/main" val="209925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F16F9F27-DE20-BE11-86B2-7ED1D2A77037}"/>
              </a:ext>
            </a:extLst>
          </p:cNvPr>
          <p:cNvSpPr txBox="1">
            <a:spLocks/>
          </p:cNvSpPr>
          <p:nvPr/>
        </p:nvSpPr>
        <p:spPr>
          <a:xfrm>
            <a:off x="555802" y="668378"/>
            <a:ext cx="4253885" cy="1957605"/>
          </a:xfrm>
          <a:prstGeom prst="rect">
            <a:avLst/>
          </a:prstGeom>
        </p:spPr>
        <p:txBody>
          <a:bodyPr lIns="91440" tIns="45720" rIns="91440" bIns="45720" anchor="t"/>
          <a:lstStyle>
            <a:lvl1pPr algn="l" defTabSz="914400" rtl="0" eaLnBrk="1" latinLnBrk="0" hangingPunct="1">
              <a:lnSpc>
                <a:spcPct val="90000"/>
              </a:lnSpc>
              <a:spcBef>
                <a:spcPct val="0"/>
              </a:spcBef>
              <a:buNone/>
              <a:defRPr sz="6000" b="1" i="0" kern="1200">
                <a:solidFill>
                  <a:srgbClr val="122334"/>
                </a:solidFill>
                <a:latin typeface="Nunito ExtraBold" pitchFamily="2" charset="77"/>
                <a:ea typeface="+mj-ea"/>
                <a:cs typeface="+mj-cs"/>
              </a:defRPr>
            </a:lvl1pPr>
          </a:lstStyle>
          <a:p>
            <a:r>
              <a:rPr lang="en-GB" sz="2000">
                <a:latin typeface="Nunito ExtraBold"/>
              </a:rPr>
              <a:t>Airport  CSAT – YTD </a:t>
            </a:r>
            <a:endParaRPr lang="en-GB" sz="2000"/>
          </a:p>
        </p:txBody>
      </p:sp>
      <p:sp>
        <p:nvSpPr>
          <p:cNvPr id="11" name="TextBox 4">
            <a:extLst>
              <a:ext uri="{FF2B5EF4-FFF2-40B4-BE49-F238E27FC236}">
                <a16:creationId xmlns:a16="http://schemas.microsoft.com/office/drawing/2014/main" id="{DE595515-2FF0-E7CB-1104-14B83DFD3B0E}"/>
              </a:ext>
            </a:extLst>
          </p:cNvPr>
          <p:cNvSpPr txBox="1"/>
          <p:nvPr/>
        </p:nvSpPr>
        <p:spPr>
          <a:xfrm>
            <a:off x="496528" y="961622"/>
            <a:ext cx="10580914"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r>
              <a:rPr lang="en-GB" dirty="0">
                <a:solidFill>
                  <a:schemeClr val="dk1"/>
                </a:solidFill>
                <a:latin typeface="Calibri"/>
                <a:ea typeface="+mn-ea"/>
                <a:cs typeface="+mn-cs"/>
              </a:rPr>
              <a:t>The CSAT Year-to-Date shows consistently strong customer satisfaction performance from April through March. Monthly CSAT scores range between 78% and 79%, remaining above the target of 75% every month.</a:t>
            </a:r>
            <a:r>
              <a:rPr lang="en-GB" dirty="0">
                <a:solidFill>
                  <a:schemeClr val="dk1"/>
                </a:solidFill>
                <a:latin typeface="Calibri"/>
              </a:rPr>
              <a:t> There</a:t>
            </a:r>
            <a:r>
              <a:rPr lang="en-GB" dirty="0">
                <a:solidFill>
                  <a:schemeClr val="dk1"/>
                </a:solidFill>
                <a:latin typeface="Calibri"/>
                <a:ea typeface="+mn-ea"/>
                <a:cs typeface="+mn-cs"/>
              </a:rPr>
              <a:t> particularly strong results in </a:t>
            </a:r>
            <a:r>
              <a:rPr lang="en-GB" b="1" dirty="0">
                <a:solidFill>
                  <a:schemeClr val="dk1"/>
                </a:solidFill>
                <a:latin typeface="Calibri"/>
                <a:ea typeface="+mn-ea"/>
                <a:cs typeface="+mn-cs"/>
              </a:rPr>
              <a:t>Security</a:t>
            </a:r>
            <a:r>
              <a:rPr lang="en-GB" dirty="0">
                <a:solidFill>
                  <a:schemeClr val="dk1"/>
                </a:solidFill>
                <a:latin typeface="Calibri"/>
                <a:ea typeface="+mn-ea"/>
                <a:cs typeface="+mn-cs"/>
              </a:rPr>
              <a:t>, </a:t>
            </a:r>
            <a:r>
              <a:rPr lang="en-GB" b="1" dirty="0">
                <a:solidFill>
                  <a:schemeClr val="dk1"/>
                </a:solidFill>
                <a:latin typeface="Calibri"/>
                <a:ea typeface="+mn-ea"/>
                <a:cs typeface="+mn-cs"/>
              </a:rPr>
              <a:t>Express Lane</a:t>
            </a:r>
            <a:r>
              <a:rPr lang="en-GB" dirty="0">
                <a:solidFill>
                  <a:schemeClr val="dk1"/>
                </a:solidFill>
                <a:latin typeface="Calibri"/>
                <a:ea typeface="+mn-ea"/>
                <a:cs typeface="+mn-cs"/>
              </a:rPr>
              <a:t>, and </a:t>
            </a:r>
            <a:r>
              <a:rPr lang="en-GB" b="1" dirty="0">
                <a:solidFill>
                  <a:schemeClr val="dk1"/>
                </a:solidFill>
                <a:latin typeface="Calibri"/>
                <a:ea typeface="+mn-ea"/>
                <a:cs typeface="+mn-cs"/>
              </a:rPr>
              <a:t>Assisted Travel</a:t>
            </a:r>
            <a:r>
              <a:rPr lang="en-GB" dirty="0">
                <a:solidFill>
                  <a:schemeClr val="dk1"/>
                </a:solidFill>
                <a:latin typeface="Calibri"/>
                <a:ea typeface="+mn-ea"/>
                <a:cs typeface="+mn-cs"/>
              </a:rPr>
              <a:t>. Year-to-date performance now averages </a:t>
            </a:r>
            <a:r>
              <a:rPr lang="en-GB" b="1" dirty="0">
                <a:solidFill>
                  <a:schemeClr val="dk1"/>
                </a:solidFill>
                <a:latin typeface="Calibri"/>
              </a:rPr>
              <a:t>78</a:t>
            </a:r>
            <a:r>
              <a:rPr lang="en-GB" b="1" dirty="0">
                <a:solidFill>
                  <a:schemeClr val="dk1"/>
                </a:solidFill>
                <a:latin typeface="Calibri"/>
                <a:ea typeface="+mn-ea"/>
                <a:cs typeface="+mn-cs"/>
              </a:rPr>
              <a:t>%</a:t>
            </a:r>
            <a:r>
              <a:rPr lang="en-GB" dirty="0">
                <a:solidFill>
                  <a:schemeClr val="dk1"/>
                </a:solidFill>
                <a:latin typeface="Calibri"/>
                <a:ea typeface="+mn-ea"/>
                <a:cs typeface="+mn-cs"/>
              </a:rPr>
              <a:t>, showing continued progress following recent investments in service quality and infrastructure.</a:t>
            </a:r>
            <a:endParaRPr lang="en-GB" dirty="0">
              <a:solidFill>
                <a:schemeClr val="dk1"/>
              </a:solidFill>
              <a:latin typeface="Calibri"/>
              <a:ea typeface="Calibri"/>
              <a:cs typeface="Calibri"/>
            </a:endParaRPr>
          </a:p>
          <a:p>
            <a:pPr algn="ctr"/>
            <a:endParaRPr lang="en-GB" dirty="0"/>
          </a:p>
        </p:txBody>
      </p:sp>
      <p:pic>
        <p:nvPicPr>
          <p:cNvPr id="2" name="Picture 1">
            <a:extLst>
              <a:ext uri="{FF2B5EF4-FFF2-40B4-BE49-F238E27FC236}">
                <a16:creationId xmlns:a16="http://schemas.microsoft.com/office/drawing/2014/main" id="{05E973F6-3895-04C5-AC8D-40E5D76EE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527" y="2177607"/>
            <a:ext cx="10649527" cy="371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194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07CFCEC6-4BEB-1C27-A238-447D0AE3B4DA}"/>
              </a:ext>
            </a:extLst>
          </p:cNvPr>
          <p:cNvSpPr>
            <a:spLocks noGrp="1"/>
          </p:cNvSpPr>
          <p:nvPr>
            <p:ph type="title"/>
          </p:nvPr>
        </p:nvSpPr>
        <p:spPr>
          <a:xfrm>
            <a:off x="496527" y="429570"/>
            <a:ext cx="4962222" cy="1979070"/>
          </a:xfrm>
        </p:spPr>
        <p:txBody>
          <a:bodyPr/>
          <a:lstStyle/>
          <a:p>
            <a:r>
              <a:rPr lang="en-US" dirty="0"/>
              <a:t>Assisted Travel CSAT scores</a:t>
            </a:r>
            <a:br>
              <a:rPr lang="en-US" dirty="0"/>
            </a:br>
            <a:r>
              <a:rPr lang="en-US" dirty="0"/>
              <a:t>Year to date</a:t>
            </a:r>
          </a:p>
        </p:txBody>
      </p:sp>
      <p:pic>
        <p:nvPicPr>
          <p:cNvPr id="1028" name="Picture 4">
            <a:extLst>
              <a:ext uri="{FF2B5EF4-FFF2-40B4-BE49-F238E27FC236}">
                <a16:creationId xmlns:a16="http://schemas.microsoft.com/office/drawing/2014/main" id="{36C59BA3-3920-C1E6-5651-4B41408AB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527" y="1419105"/>
            <a:ext cx="8705850" cy="437502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788552BF-3EAF-1A9D-D6BD-03967D618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853" y="337246"/>
            <a:ext cx="3265620" cy="1653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962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150AA-A9B1-C9A6-E5C7-3B4D5BE00C65}"/>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27124F89-3EE3-F9EA-9AC7-EAE8ADC48737}"/>
              </a:ext>
            </a:extLst>
          </p:cNvPr>
          <p:cNvGraphicFramePr>
            <a:graphicFrameLocks/>
          </p:cNvGraphicFramePr>
          <p:nvPr/>
        </p:nvGraphicFramePr>
        <p:xfrm>
          <a:off x="484471" y="814026"/>
          <a:ext cx="11223057" cy="47645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0431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56AFB1-DAD4-0D20-C733-D7D93EC32D13}"/>
              </a:ext>
            </a:extLst>
          </p:cNvPr>
          <p:cNvSpPr>
            <a:spLocks noGrp="1"/>
          </p:cNvSpPr>
          <p:nvPr>
            <p:ph type="title"/>
          </p:nvPr>
        </p:nvSpPr>
        <p:spPr>
          <a:xfrm>
            <a:off x="907408" y="550474"/>
            <a:ext cx="4505840" cy="354992"/>
          </a:xfrm>
        </p:spPr>
        <p:txBody>
          <a:bodyPr/>
          <a:lstStyle/>
          <a:p>
            <a:r>
              <a:rPr lang="en-GB" dirty="0"/>
              <a:t>25/26 </a:t>
            </a:r>
          </a:p>
        </p:txBody>
      </p:sp>
      <p:sp>
        <p:nvSpPr>
          <p:cNvPr id="7" name="Text Placeholder 6">
            <a:extLst>
              <a:ext uri="{FF2B5EF4-FFF2-40B4-BE49-F238E27FC236}">
                <a16:creationId xmlns:a16="http://schemas.microsoft.com/office/drawing/2014/main" id="{1BB3F4D2-0E7D-F8A5-6F27-E78B62E4950D}"/>
              </a:ext>
            </a:extLst>
          </p:cNvPr>
          <p:cNvSpPr>
            <a:spLocks noGrp="1"/>
          </p:cNvSpPr>
          <p:nvPr>
            <p:ph type="body" sz="quarter" idx="10"/>
          </p:nvPr>
        </p:nvSpPr>
        <p:spPr>
          <a:xfrm>
            <a:off x="488979" y="905466"/>
            <a:ext cx="9240237" cy="1666883"/>
          </a:xfrm>
        </p:spPr>
        <p:txBody>
          <a:bodyPr/>
          <a:lstStyle/>
          <a:p>
            <a:pPr marL="457200" indent="-457200">
              <a:buFont typeface="Arial" panose="020B0604020202020204" pitchFamily="34" charset="0"/>
              <a:buChar char="•"/>
            </a:pPr>
            <a:r>
              <a:rPr lang="en-GB" sz="2400" dirty="0"/>
              <a:t>Circa £70m capital investment – new aircraft stands, new restaurants,  reconfigured operational spaces, additional security capacity, new vehicles, terminal aesthetics </a:t>
            </a:r>
          </a:p>
          <a:p>
            <a:pPr marL="457200" indent="-457200">
              <a:buFont typeface="Arial" panose="020B0604020202020204" pitchFamily="34" charset="0"/>
              <a:buChar char="•"/>
            </a:pPr>
            <a:r>
              <a:rPr lang="en-GB" sz="2400" dirty="0"/>
              <a:t>Circa 13.7M passengers travelled through </a:t>
            </a:r>
          </a:p>
          <a:p>
            <a:pPr marL="457200" indent="-457200">
              <a:buFont typeface="Arial" panose="020B0604020202020204" pitchFamily="34" charset="0"/>
              <a:buChar char="•"/>
            </a:pPr>
            <a:r>
              <a:rPr lang="en-GB" sz="2400" dirty="0"/>
              <a:t>334,000 of those passengers needed assistance </a:t>
            </a:r>
          </a:p>
        </p:txBody>
      </p:sp>
      <p:sp>
        <p:nvSpPr>
          <p:cNvPr id="10" name="Title 5">
            <a:extLst>
              <a:ext uri="{FF2B5EF4-FFF2-40B4-BE49-F238E27FC236}">
                <a16:creationId xmlns:a16="http://schemas.microsoft.com/office/drawing/2014/main" id="{1C010B73-2328-D6D2-046E-5F4D9F218284}"/>
              </a:ext>
            </a:extLst>
          </p:cNvPr>
          <p:cNvSpPr txBox="1">
            <a:spLocks/>
          </p:cNvSpPr>
          <p:nvPr/>
        </p:nvSpPr>
        <p:spPr>
          <a:xfrm>
            <a:off x="907408" y="3010023"/>
            <a:ext cx="4505840" cy="354992"/>
          </a:xfrm>
          <a:prstGeom prst="rect">
            <a:avLst/>
          </a:prstGeom>
        </p:spPr>
        <p:txBody>
          <a:bodyPr/>
          <a:lstStyle>
            <a:lvl1pPr algn="l" defTabSz="914400" rtl="0" eaLnBrk="1" latinLnBrk="0" hangingPunct="1">
              <a:lnSpc>
                <a:spcPct val="90000"/>
              </a:lnSpc>
              <a:spcBef>
                <a:spcPct val="0"/>
              </a:spcBef>
              <a:buNone/>
              <a:defRPr sz="2400" b="1" i="0" kern="1200">
                <a:solidFill>
                  <a:srgbClr val="122334"/>
                </a:solidFill>
                <a:latin typeface="Nunito ExtraBold" pitchFamily="2" charset="77"/>
                <a:ea typeface="+mj-ea"/>
                <a:cs typeface="+mj-cs"/>
              </a:defRPr>
            </a:lvl1pPr>
          </a:lstStyle>
          <a:p>
            <a:r>
              <a:rPr lang="en-GB" dirty="0"/>
              <a:t>26/27</a:t>
            </a:r>
          </a:p>
        </p:txBody>
      </p:sp>
      <p:sp>
        <p:nvSpPr>
          <p:cNvPr id="11" name="Text Placeholder 6">
            <a:extLst>
              <a:ext uri="{FF2B5EF4-FFF2-40B4-BE49-F238E27FC236}">
                <a16:creationId xmlns:a16="http://schemas.microsoft.com/office/drawing/2014/main" id="{C292A463-C688-A0A6-C020-12A09A06CAC0}"/>
              </a:ext>
            </a:extLst>
          </p:cNvPr>
          <p:cNvSpPr txBox="1">
            <a:spLocks/>
          </p:cNvSpPr>
          <p:nvPr/>
        </p:nvSpPr>
        <p:spPr>
          <a:xfrm>
            <a:off x="339627" y="3452210"/>
            <a:ext cx="9240237" cy="166688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rgbClr val="122334"/>
                </a:solidFill>
                <a:latin typeface="Nunito ExtraBol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sz="2400" dirty="0"/>
              <a:t>Further £80m capital investment planned– new restaurants, departure lounge reconfiguration, baggage capacity upgrades, arrivals journey upgrade, reconfigured operational spaces, new vehicles, new washroom facilities,  terminal aesthetics </a:t>
            </a:r>
          </a:p>
          <a:p>
            <a:pPr marL="457200" indent="-457200">
              <a:buFont typeface="Arial" panose="020B0604020202020204" pitchFamily="34" charset="0"/>
              <a:buChar char="•"/>
            </a:pPr>
            <a:r>
              <a:rPr lang="en-GB" sz="2400" dirty="0"/>
              <a:t>Circa 14.5M passengers forecast to travel through </a:t>
            </a:r>
          </a:p>
          <a:p>
            <a:pPr marL="457200" indent="-457200">
              <a:buFont typeface="Arial" panose="020B0604020202020204" pitchFamily="34" charset="0"/>
              <a:buChar char="•"/>
            </a:pPr>
            <a:r>
              <a:rPr lang="en-GB" sz="2400" dirty="0"/>
              <a:t>395,000 of those passengers expected to need assistance </a:t>
            </a:r>
          </a:p>
        </p:txBody>
      </p:sp>
    </p:spTree>
    <p:extLst>
      <p:ext uri="{BB962C8B-B14F-4D97-AF65-F5344CB8AC3E}">
        <p14:creationId xmlns:p14="http://schemas.microsoft.com/office/powerpoint/2010/main" val="46082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19B7-CA27-0BC8-E05F-64481BCD6BF0}"/>
              </a:ext>
            </a:extLst>
          </p:cNvPr>
          <p:cNvSpPr>
            <a:spLocks noGrp="1"/>
          </p:cNvSpPr>
          <p:nvPr>
            <p:ph type="title"/>
          </p:nvPr>
        </p:nvSpPr>
        <p:spPr>
          <a:xfrm>
            <a:off x="534337" y="646913"/>
            <a:ext cx="5494987" cy="2220112"/>
          </a:xfrm>
        </p:spPr>
        <p:txBody>
          <a:bodyPr>
            <a:normAutofit/>
          </a:bodyPr>
          <a:lstStyle/>
          <a:p>
            <a:r>
              <a:rPr lang="en-US" dirty="0"/>
              <a:t>Aviation Security</a:t>
            </a:r>
          </a:p>
        </p:txBody>
      </p:sp>
      <p:sp>
        <p:nvSpPr>
          <p:cNvPr id="3" name="Text Placeholder 2">
            <a:extLst>
              <a:ext uri="{FF2B5EF4-FFF2-40B4-BE49-F238E27FC236}">
                <a16:creationId xmlns:a16="http://schemas.microsoft.com/office/drawing/2014/main" id="{E79301C1-596F-D41A-6DCC-2468B8D689B2}"/>
              </a:ext>
            </a:extLst>
          </p:cNvPr>
          <p:cNvSpPr>
            <a:spLocks noGrp="1"/>
          </p:cNvSpPr>
          <p:nvPr>
            <p:ph type="body" sz="quarter" idx="12"/>
          </p:nvPr>
        </p:nvSpPr>
        <p:spPr>
          <a:xfrm>
            <a:off x="575329" y="3613990"/>
            <a:ext cx="2770187" cy="395288"/>
          </a:xfrm>
        </p:spPr>
        <p:txBody>
          <a:bodyPr>
            <a:normAutofit/>
          </a:bodyPr>
          <a:lstStyle/>
          <a:p>
            <a:r>
              <a:rPr lang="en-US" dirty="0"/>
              <a:t>May 2026</a:t>
            </a:r>
          </a:p>
        </p:txBody>
      </p:sp>
      <p:sp>
        <p:nvSpPr>
          <p:cNvPr id="12" name="Text Placeholder 4">
            <a:extLst>
              <a:ext uri="{FF2B5EF4-FFF2-40B4-BE49-F238E27FC236}">
                <a16:creationId xmlns:a16="http://schemas.microsoft.com/office/drawing/2014/main" id="{1B078427-E18F-2209-7337-71D11E476225}"/>
              </a:ext>
            </a:extLst>
          </p:cNvPr>
          <p:cNvSpPr>
            <a:spLocks noGrp="1"/>
          </p:cNvSpPr>
          <p:nvPr>
            <p:ph type="body" sz="quarter" idx="15"/>
          </p:nvPr>
        </p:nvSpPr>
        <p:spPr>
          <a:xfrm>
            <a:off x="8390205" y="5090467"/>
            <a:ext cx="3493266" cy="1455992"/>
          </a:xfrm>
        </p:spPr>
        <p:txBody>
          <a:bodyPr/>
          <a:lstStyle/>
          <a:p>
            <a:endParaRPr lang="en-US"/>
          </a:p>
        </p:txBody>
      </p:sp>
      <p:pic>
        <p:nvPicPr>
          <p:cNvPr id="7" name="Picture Placeholder 6" descr="A person wearing a safety vest walking in a hallway&#10;&#10;AI-generated content may be incorrect.">
            <a:extLst>
              <a:ext uri="{FF2B5EF4-FFF2-40B4-BE49-F238E27FC236}">
                <a16:creationId xmlns:a16="http://schemas.microsoft.com/office/drawing/2014/main" id="{61B02167-6ED8-F3E5-2CDA-74DFF285A29D}"/>
              </a:ext>
            </a:extLst>
          </p:cNvPr>
          <p:cNvPicPr>
            <a:picLocks noGrp="1" noChangeAspect="1"/>
          </p:cNvPicPr>
          <p:nvPr>
            <p:ph type="pic" sz="quarter" idx="10"/>
          </p:nvPr>
        </p:nvPicPr>
        <p:blipFill>
          <a:blip r:embed="rId2"/>
          <a:srcRect t="15583" b="15583"/>
          <a:stretch>
            <a:fillRect/>
          </a:stretch>
        </p:blipFill>
        <p:spPr/>
      </p:pic>
    </p:spTree>
    <p:extLst>
      <p:ext uri="{BB962C8B-B14F-4D97-AF65-F5344CB8AC3E}">
        <p14:creationId xmlns:p14="http://schemas.microsoft.com/office/powerpoint/2010/main" val="1183977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88369-5684-3217-E243-CF10C7E05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7EA58-3C73-E737-6399-0B0C79E5AE65}"/>
              </a:ext>
            </a:extLst>
          </p:cNvPr>
          <p:cNvSpPr>
            <a:spLocks noGrp="1"/>
          </p:cNvSpPr>
          <p:nvPr>
            <p:ph type="title"/>
          </p:nvPr>
        </p:nvSpPr>
        <p:spPr>
          <a:xfrm>
            <a:off x="578226" y="672698"/>
            <a:ext cx="6828414" cy="354992"/>
          </a:xfrm>
        </p:spPr>
        <p:txBody>
          <a:bodyPr/>
          <a:lstStyle/>
          <a:p>
            <a:pPr algn="l"/>
            <a:r>
              <a:rPr lang="en-US" sz="2200"/>
              <a:t>Aviation Security Update</a:t>
            </a:r>
          </a:p>
        </p:txBody>
      </p:sp>
      <p:sp>
        <p:nvSpPr>
          <p:cNvPr id="5" name="Picture Placeholder 4">
            <a:extLst>
              <a:ext uri="{FF2B5EF4-FFF2-40B4-BE49-F238E27FC236}">
                <a16:creationId xmlns:a16="http://schemas.microsoft.com/office/drawing/2014/main" id="{9B384CF7-AE08-EBAF-1ACE-F087E9D3E715}"/>
              </a:ext>
            </a:extLst>
          </p:cNvPr>
          <p:cNvSpPr>
            <a:spLocks noGrp="1"/>
          </p:cNvSpPr>
          <p:nvPr>
            <p:ph type="pic" sz="quarter" idx="12"/>
          </p:nvPr>
        </p:nvSpPr>
        <p:spPr>
          <a:xfrm>
            <a:off x="578226" y="1097490"/>
            <a:ext cx="11184025" cy="4864398"/>
          </a:xfrm>
        </p:spPr>
        <p:txBody>
          <a:bodyPr/>
          <a:lstStyle/>
          <a:p>
            <a:pPr marL="0" indent="0">
              <a:buNone/>
            </a:pPr>
            <a:r>
              <a:rPr lang="en-GB" sz="1400" b="1" dirty="0">
                <a:latin typeface="Nunito ExtraBold" pitchFamily="2" charset="0"/>
              </a:rPr>
              <a:t>All UK airports were required to install new standard screening equipment by June 2024:</a:t>
            </a:r>
          </a:p>
          <a:p>
            <a:r>
              <a:rPr lang="en-GB" sz="1400" b="1" dirty="0">
                <a:latin typeface="Nunito ExtraBold" pitchFamily="2" charset="0"/>
              </a:rPr>
              <a:t>C3 </a:t>
            </a:r>
            <a:r>
              <a:rPr lang="en-GB" sz="1400" b="1" dirty="0" err="1">
                <a:latin typeface="Nunito ExtraBold" pitchFamily="2" charset="0"/>
              </a:rPr>
              <a:t>xray</a:t>
            </a:r>
            <a:r>
              <a:rPr lang="en-GB" sz="1400" b="1" dirty="0">
                <a:latin typeface="Nunito ExtraBold" pitchFamily="2" charset="0"/>
              </a:rPr>
              <a:t> technology</a:t>
            </a:r>
          </a:p>
          <a:p>
            <a:r>
              <a:rPr lang="en-GB" sz="1400" b="1" dirty="0">
                <a:latin typeface="Nunito ExtraBold" pitchFamily="2" charset="0"/>
              </a:rPr>
              <a:t>Security (Body) Scanner</a:t>
            </a:r>
          </a:p>
          <a:p>
            <a:pPr marL="0" indent="0">
              <a:buNone/>
            </a:pPr>
            <a:endParaRPr lang="en-GB" sz="1400" b="1" dirty="0">
              <a:latin typeface="Nunito ExtraBold" pitchFamily="2" charset="0"/>
            </a:endParaRPr>
          </a:p>
          <a:p>
            <a:pPr marL="0" indent="0">
              <a:buNone/>
            </a:pPr>
            <a:r>
              <a:rPr lang="en-GB" sz="1400" b="1" dirty="0">
                <a:latin typeface="Nunito ExtraBold" pitchFamily="2" charset="0"/>
              </a:rPr>
              <a:t>BHX currently has one area for passenger screening located on the first floor, accessed from Zone B check in area.</a:t>
            </a:r>
          </a:p>
          <a:p>
            <a:pPr marL="0" indent="0">
              <a:buNone/>
            </a:pPr>
            <a:endParaRPr lang="en-GB" sz="1400" b="1" dirty="0">
              <a:latin typeface="Nunito ExtraBold" pitchFamily="2" charset="0"/>
            </a:endParaRPr>
          </a:p>
          <a:p>
            <a:pPr marL="0" indent="0">
              <a:buNone/>
            </a:pPr>
            <a:r>
              <a:rPr lang="en-GB" sz="1400" b="1" dirty="0">
                <a:latin typeface="Nunito ExtraBold" pitchFamily="2" charset="0"/>
              </a:rPr>
              <a:t>From Spring 2026, there are two areas available for passenger screening, Zone A and Zone B.</a:t>
            </a:r>
          </a:p>
          <a:p>
            <a:pPr marL="0" indent="0">
              <a:buNone/>
            </a:pPr>
            <a:endParaRPr lang="en-GB" sz="1400" b="1" dirty="0">
              <a:latin typeface="Nunito ExtraBold" pitchFamily="2" charset="0"/>
            </a:endParaRPr>
          </a:p>
          <a:p>
            <a:pPr marL="0" indent="0">
              <a:buNone/>
            </a:pPr>
            <a:r>
              <a:rPr lang="en-GB" sz="1400" b="1" dirty="0">
                <a:latin typeface="Nunito ExtraBold" pitchFamily="2" charset="0"/>
              </a:rPr>
              <a:t>All passengers seeking to board an aircraft must complete necessary security screening successfully.</a:t>
            </a:r>
          </a:p>
          <a:p>
            <a:pPr marL="0" indent="0">
              <a:buNone/>
            </a:pPr>
            <a:endParaRPr lang="en-GB" sz="1400" dirty="0"/>
          </a:p>
        </p:txBody>
      </p:sp>
    </p:spTree>
    <p:extLst>
      <p:ext uri="{BB962C8B-B14F-4D97-AF65-F5344CB8AC3E}">
        <p14:creationId xmlns:p14="http://schemas.microsoft.com/office/powerpoint/2010/main" val="84261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586B-C0E6-7E28-69D7-ABAB165C78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F25AB-F861-671D-2724-5BEA52F4AC98}"/>
              </a:ext>
            </a:extLst>
          </p:cNvPr>
          <p:cNvSpPr>
            <a:spLocks noGrp="1"/>
          </p:cNvSpPr>
          <p:nvPr>
            <p:ph type="title"/>
          </p:nvPr>
        </p:nvSpPr>
        <p:spPr>
          <a:xfrm>
            <a:off x="578226" y="672698"/>
            <a:ext cx="6828414" cy="354992"/>
          </a:xfrm>
        </p:spPr>
        <p:txBody>
          <a:bodyPr/>
          <a:lstStyle/>
          <a:p>
            <a:pPr algn="l"/>
            <a:r>
              <a:rPr lang="en-US" sz="2200"/>
              <a:t>The passenger journey through security screening</a:t>
            </a:r>
          </a:p>
        </p:txBody>
      </p:sp>
      <p:sp>
        <p:nvSpPr>
          <p:cNvPr id="5" name="Picture Placeholder 4">
            <a:extLst>
              <a:ext uri="{FF2B5EF4-FFF2-40B4-BE49-F238E27FC236}">
                <a16:creationId xmlns:a16="http://schemas.microsoft.com/office/drawing/2014/main" id="{3225A0DE-EC0F-54FC-F7CB-BAA1DAFD222E}"/>
              </a:ext>
            </a:extLst>
          </p:cNvPr>
          <p:cNvSpPr>
            <a:spLocks noGrp="1"/>
          </p:cNvSpPr>
          <p:nvPr>
            <p:ph type="pic" sz="quarter" idx="12"/>
          </p:nvPr>
        </p:nvSpPr>
        <p:spPr>
          <a:xfrm>
            <a:off x="578226" y="1097490"/>
            <a:ext cx="11184025" cy="4864398"/>
          </a:xfrm>
        </p:spPr>
        <p:txBody>
          <a:bodyPr/>
          <a:lstStyle/>
          <a:p>
            <a:pPr lvl="0"/>
            <a:r>
              <a:rPr lang="en-GB" sz="1500" b="1" dirty="0">
                <a:latin typeface="Nunito ExtraBold" pitchFamily="2" charset="0"/>
              </a:rPr>
              <a:t>Passenger Queue Space</a:t>
            </a:r>
          </a:p>
          <a:p>
            <a:pPr lvl="1"/>
            <a:r>
              <a:rPr lang="en-GB" sz="1100" dirty="0">
                <a:latin typeface="Nunito ExtraBold" pitchFamily="2" charset="0"/>
              </a:rPr>
              <a:t>Space allocated on the ground floor, first floor and in front of the lanes for passengers queuing into security.</a:t>
            </a:r>
          </a:p>
          <a:p>
            <a:pPr lvl="1"/>
            <a:r>
              <a:rPr lang="en-GB" sz="1100" dirty="0">
                <a:latin typeface="Nunito ExtraBold" pitchFamily="2" charset="0"/>
              </a:rPr>
              <a:t>Average 15 minutes wait time in peak</a:t>
            </a:r>
          </a:p>
          <a:p>
            <a:pPr lvl="1"/>
            <a:r>
              <a:rPr lang="en-GB" sz="1100" dirty="0">
                <a:latin typeface="Nunito ExtraBold" pitchFamily="2" charset="0"/>
              </a:rPr>
              <a:t>Dedicated queue lane for assisted travel passengers</a:t>
            </a:r>
          </a:p>
          <a:p>
            <a:pPr lvl="0"/>
            <a:r>
              <a:rPr lang="en-GB" sz="1500" b="1" dirty="0">
                <a:latin typeface="Nunito ExtraBold" pitchFamily="2" charset="0"/>
              </a:rPr>
              <a:t>Access control </a:t>
            </a:r>
          </a:p>
          <a:p>
            <a:pPr lvl="1"/>
            <a:r>
              <a:rPr lang="en-GB" sz="1100" dirty="0">
                <a:latin typeface="Nunito ExtraBold" pitchFamily="2" charset="0"/>
              </a:rPr>
              <a:t>Electronic gates operated by a passenger self scanning boarding passes</a:t>
            </a:r>
          </a:p>
          <a:p>
            <a:pPr lvl="1"/>
            <a:r>
              <a:rPr lang="en-GB" sz="1100" dirty="0">
                <a:latin typeface="Nunito ExtraBold" pitchFamily="2" charset="0"/>
              </a:rPr>
              <a:t>Desks operated by security staff who will scan the boarding passes on behalf of the passenger</a:t>
            </a:r>
          </a:p>
          <a:p>
            <a:pPr lvl="1"/>
            <a:endParaRPr lang="en-GB" sz="1100" dirty="0">
              <a:latin typeface="Nunito ExtraBold" pitchFamily="2" charset="0"/>
            </a:endParaRPr>
          </a:p>
          <a:p>
            <a:pPr lvl="0"/>
            <a:r>
              <a:rPr lang="en-GB" sz="1500" b="1" dirty="0">
                <a:latin typeface="Nunito ExtraBold" pitchFamily="2" charset="0"/>
              </a:rPr>
              <a:t>Divestment (tray loading). </a:t>
            </a:r>
          </a:p>
          <a:p>
            <a:pPr lvl="1"/>
            <a:r>
              <a:rPr lang="en-GB" sz="1100" dirty="0">
                <a:latin typeface="Nunito ExtraBold" pitchFamily="2" charset="0"/>
              </a:rPr>
              <a:t>There will be a dedicated divestment agent at the tray loading point who will provide instructions about what to load into trays. </a:t>
            </a:r>
          </a:p>
          <a:p>
            <a:pPr lvl="1"/>
            <a:r>
              <a:rPr lang="en-GB" sz="1100" dirty="0">
                <a:latin typeface="Nunito ExtraBold" pitchFamily="2" charset="0"/>
              </a:rPr>
              <a:t>Remove all outer jackets. </a:t>
            </a:r>
          </a:p>
          <a:p>
            <a:pPr lvl="1"/>
            <a:r>
              <a:rPr lang="en-GB" sz="1100" dirty="0">
                <a:latin typeface="Nunito ExtraBold" pitchFamily="2" charset="0"/>
              </a:rPr>
              <a:t>Remove all items from pockets.</a:t>
            </a:r>
          </a:p>
          <a:p>
            <a:pPr lvl="1"/>
            <a:r>
              <a:rPr lang="en-GB" sz="1100" dirty="0">
                <a:latin typeface="Nunito ExtraBold" pitchFamily="2" charset="0"/>
              </a:rPr>
              <a:t>Advise the divestment officer if carrying or wearing a medical device unsuitable for screening by </a:t>
            </a:r>
            <a:r>
              <a:rPr lang="en-GB" sz="1100" dirty="0" err="1">
                <a:latin typeface="Nunito ExtraBold" pitchFamily="2" charset="0"/>
              </a:rPr>
              <a:t>xray</a:t>
            </a:r>
            <a:r>
              <a:rPr lang="en-GB" sz="1100" dirty="0">
                <a:latin typeface="Nunito ExtraBold" pitchFamily="2" charset="0"/>
              </a:rPr>
              <a:t> or security scanner e.g. those living with stoma bags, continuous glucose monitoring systems, defibrillators, artificial pacemakers….</a:t>
            </a:r>
          </a:p>
          <a:p>
            <a:r>
              <a:rPr lang="en-GB" sz="1500" b="1" dirty="0">
                <a:latin typeface="Nunito ExtraBold" pitchFamily="2" charset="0"/>
              </a:rPr>
              <a:t>Removal of Footwear</a:t>
            </a:r>
          </a:p>
          <a:p>
            <a:pPr lvl="1"/>
            <a:r>
              <a:rPr lang="en-GB" sz="1100" dirty="0">
                <a:latin typeface="Nunito ExtraBold" pitchFamily="2" charset="0"/>
              </a:rPr>
              <a:t>There is a regulatory requirement to remove a percentage of footwear for screening via CT (3D) x-ray. </a:t>
            </a:r>
          </a:p>
          <a:p>
            <a:pPr lvl="1"/>
            <a:r>
              <a:rPr lang="en-GB" sz="1100" dirty="0">
                <a:latin typeface="Nunito ExtraBold" pitchFamily="2" charset="0"/>
              </a:rPr>
              <a:t>Security staff at divestment point will randomly select passengers to remove footwear and ask for it to be placed into a tray for screening via CT (3D) x-ray. </a:t>
            </a:r>
          </a:p>
          <a:p>
            <a:pPr lvl="1"/>
            <a:r>
              <a:rPr lang="en-GB" sz="1100" dirty="0">
                <a:latin typeface="Nunito ExtraBold" pitchFamily="2" charset="0"/>
              </a:rPr>
              <a:t>Seating is available for passengers to assist passengers to remove and replace footwear. </a:t>
            </a:r>
          </a:p>
          <a:p>
            <a:pPr lvl="1"/>
            <a:r>
              <a:rPr lang="en-GB" sz="1100" dirty="0">
                <a:latin typeface="Nunito ExtraBold" pitchFamily="2" charset="0"/>
              </a:rPr>
              <a:t>Long handled aids are also available to assist with replacing footwear.</a:t>
            </a:r>
          </a:p>
          <a:p>
            <a:pPr marL="0" indent="0">
              <a:buNone/>
            </a:pPr>
            <a:endParaRPr lang="en-GB" sz="1400" dirty="0"/>
          </a:p>
        </p:txBody>
      </p:sp>
    </p:spTree>
    <p:extLst>
      <p:ext uri="{BB962C8B-B14F-4D97-AF65-F5344CB8AC3E}">
        <p14:creationId xmlns:p14="http://schemas.microsoft.com/office/powerpoint/2010/main" val="3198647770"/>
      </p:ext>
    </p:extLst>
  </p:cSld>
  <p:clrMapOvr>
    <a:masterClrMapping/>
  </p:clrMapOvr>
</p:sld>
</file>

<file path=ppt/theme/theme1.xml><?xml version="1.0" encoding="utf-8"?>
<a:theme xmlns:a="http://schemas.openxmlformats.org/drawingml/2006/main" name="Office Theme">
  <a:themeElements>
    <a:clrScheme name="BHX colour theme">
      <a:dk1>
        <a:srgbClr val="112334"/>
      </a:dk1>
      <a:lt1>
        <a:srgbClr val="FFFFFF"/>
      </a:lt1>
      <a:dk2>
        <a:srgbClr val="112334"/>
      </a:dk2>
      <a:lt2>
        <a:srgbClr val="FFFEFE"/>
      </a:lt2>
      <a:accent1>
        <a:srgbClr val="112334"/>
      </a:accent1>
      <a:accent2>
        <a:srgbClr val="009BDD"/>
      </a:accent2>
      <a:accent3>
        <a:srgbClr val="7DDAEB"/>
      </a:accent3>
      <a:accent4>
        <a:srgbClr val="9CC1E8"/>
      </a:accent4>
      <a:accent5>
        <a:srgbClr val="62666A"/>
      </a:accent5>
      <a:accent6>
        <a:srgbClr val="FEFFFF"/>
      </a:accent6>
      <a:hlink>
        <a:srgbClr val="009BDD"/>
      </a:hlink>
      <a:folHlink>
        <a:srgbClr val="009B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HX_HereForYourJourney.potx" id="{FE7AE993-5BE3-4F0C-BD67-1ADCF44F8402}" vid="{4435AC20-B341-4A02-B0D8-BB129F1901D6}"/>
    </a:ext>
  </a:extLst>
</a:theme>
</file>

<file path=ppt/theme/theme2.xml><?xml version="1.0" encoding="utf-8"?>
<a:theme xmlns:a="http://schemas.openxmlformats.org/drawingml/2006/main" name="Theme12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25" id="{59E4D1B9-BEA0-4B03-8F7D-EC721304535C}" vid="{E8D70CB8-56BE-40B5-847A-828A9683E8CF}"/>
    </a:ext>
  </a:extLst>
</a:theme>
</file>

<file path=ppt/theme/theme3.xml><?xml version="1.0" encoding="utf-8"?>
<a:theme xmlns:a="http://schemas.openxmlformats.org/drawingml/2006/main" name="WHITE MASTER">
  <a:themeElements>
    <a:clrScheme name="Custom 2">
      <a:dk1>
        <a:srgbClr val="252E60"/>
      </a:dk1>
      <a:lt1>
        <a:srgbClr val="FFFFFF"/>
      </a:lt1>
      <a:dk2>
        <a:srgbClr val="3E2AE0"/>
      </a:dk2>
      <a:lt2>
        <a:srgbClr val="ACC6CF"/>
      </a:lt2>
      <a:accent1>
        <a:srgbClr val="252E60"/>
      </a:accent1>
      <a:accent2>
        <a:srgbClr val="ACC6CF"/>
      </a:accent2>
      <a:accent3>
        <a:srgbClr val="3E2AE0"/>
      </a:accent3>
      <a:accent4>
        <a:srgbClr val="252E60"/>
      </a:accent4>
      <a:accent5>
        <a:srgbClr val="1E1E1E"/>
      </a:accent5>
      <a:accent6>
        <a:srgbClr val="FFFFFF"/>
      </a:accent6>
      <a:hlink>
        <a:srgbClr val="3E2AE0"/>
      </a:hlink>
      <a:folHlink>
        <a:srgbClr val="3E2AE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Breakthrough T1D">
  <a:themeElements>
    <a:clrScheme name="JDRF">
      <a:dk1>
        <a:srgbClr val="0A0E59"/>
      </a:dk1>
      <a:lt1>
        <a:srgbClr val="FFFFFF"/>
      </a:lt1>
      <a:dk2>
        <a:srgbClr val="0A0E59"/>
      </a:dk2>
      <a:lt2>
        <a:srgbClr val="FFFFFF"/>
      </a:lt2>
      <a:accent1>
        <a:srgbClr val="0018FF"/>
      </a:accent1>
      <a:accent2>
        <a:srgbClr val="B3B3B3"/>
      </a:accent2>
      <a:accent3>
        <a:srgbClr val="FFD3FF"/>
      </a:accent3>
      <a:accent4>
        <a:srgbClr val="69D1FF"/>
      </a:accent4>
      <a:accent5>
        <a:srgbClr val="FF68A6"/>
      </a:accent5>
      <a:accent6>
        <a:srgbClr val="090D5A"/>
      </a:accent6>
      <a:hlink>
        <a:srgbClr val="0018FF"/>
      </a:hlink>
      <a:folHlink>
        <a:srgbClr val="090D5A"/>
      </a:folHlink>
    </a:clrScheme>
    <a:fontScheme name="JDRF">
      <a:majorFont>
        <a:latin typeface="Times New Roman"/>
        <a:ea typeface=""/>
        <a:cs typeface=""/>
      </a:majorFont>
      <a:minorFont>
        <a:latin typeface="Verdana"/>
        <a:ea typeface=""/>
        <a:cs typeface=""/>
      </a:minorFont>
    </a:fontScheme>
    <a:fmtScheme name="Office">
      <a:fillStyleLst>
        <a:solidFill>
          <a:schemeClr val="phClr"/>
        </a:solidFill>
        <a:solidFill>
          <a:schemeClr val="phClr"/>
        </a:solidFill>
        <a:solidFill>
          <a:schemeClr val="phClr"/>
        </a:solidFill>
      </a:fillStyleLst>
      <a:lnStyleLst>
        <a:ln w="12700" cap="sq" cmpd="sng" algn="ctr">
          <a:solidFill>
            <a:schemeClr val="phClr"/>
          </a:solidFill>
          <a:prstDash val="solid"/>
          <a:miter lim="800000"/>
        </a:ln>
        <a:ln w="12700" cap="sq" cmpd="sng" algn="ctr">
          <a:solidFill>
            <a:schemeClr val="phClr"/>
          </a:solidFill>
          <a:prstDash val="solid"/>
          <a:miter lim="800000"/>
        </a:ln>
        <a:ln w="12700" cap="sq" cmpd="sng" algn="ctr">
          <a:solidFill>
            <a:schemeClr val="phClr"/>
          </a:solidFill>
          <a:prstDash val="solid"/>
          <a:miter lim="800000"/>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w="12700" cap="sq">
          <a:miter lim="800000"/>
        </a:ln>
      </a:spPr>
      <a:bodyPr/>
      <a:lstStyle>
        <a:defPPr algn="ctr">
          <a:lnSpc>
            <a:spcPct val="100000"/>
          </a:lnSpc>
          <a:defRPr sz="1800"/>
        </a:defPPr>
      </a:lstStyle>
      <a:style>
        <a:lnRef idx="0">
          <a:schemeClr val="accent1"/>
        </a:lnRef>
        <a:fillRef idx="1">
          <a:schemeClr val="accent1"/>
        </a:fillRef>
        <a:effectRef idx="0">
          <a:srgbClr val="000000"/>
        </a:effectRef>
        <a:fontRef idx="minor">
          <a:schemeClr val="bg1"/>
        </a:fontRef>
      </a:style>
    </a:spDef>
    <a:lnDef>
      <a:spPr>
        <a:ln w="12700" cap="sq">
          <a:miter lim="800000"/>
        </a:ln>
      </a:spPr>
      <a:bodyPr/>
      <a:lstStyle/>
      <a:style>
        <a:lnRef idx="1">
          <a:schemeClr val="accent1"/>
        </a:lnRef>
        <a:fillRef idx="0">
          <a:schemeClr val="accent1"/>
        </a:fillRef>
        <a:effectRef idx="0">
          <a:srgbClr val="000000"/>
        </a:effectRef>
        <a:fontRef idx="minor">
          <a:schemeClr val="bg1"/>
        </a:fontRef>
      </a:style>
    </a:lnDef>
    <a:txDef>
      <a:spPr>
        <a:noFill/>
      </a:spPr>
      <a:bodyPr wrap="square" lIns="0" tIns="0" rIns="0" bIns="0" rtlCol="0">
        <a:noAutofit/>
      </a:bodyPr>
      <a:lstStyle>
        <a:defPPr marL="228600" indent="-228600">
          <a:lnSpc>
            <a:spcPct val="110000"/>
          </a:lnSpc>
          <a:spcBef>
            <a:spcPts val="1200"/>
          </a:spcBef>
          <a:buSzPct val="100000"/>
          <a:buFont typeface="Arial"/>
          <a:buChar char="•"/>
          <a:defRPr sz="1800"/>
        </a:defPPr>
      </a:lstStyle>
    </a:txDef>
  </a:objectDefaults>
  <a:extraClrSchemeLst/>
  <a:extLst>
    <a:ext uri="{05A4C25C-085E-4340-85A3-A5531E510DB2}">
      <thm15:themeFamily xmlns:thm15="http://schemas.microsoft.com/office/thememl/2012/main" name="Breakthrough T1D PPT Template_042524" id="{BE76FAA1-D502-6C44-8F98-297A6402C12A}" vid="{097E789D-8136-BB43-B7D4-3C62864D84F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BHX_HereForYourJourney</Template>
  <TotalTime>424</TotalTime>
  <Words>1165</Words>
  <Application>Microsoft Office PowerPoint</Application>
  <PresentationFormat>Widescreen</PresentationFormat>
  <Paragraphs>95</Paragraphs>
  <Slides>16</Slides>
  <Notes>2</Notes>
  <HiddenSlides>0</HiddenSlides>
  <MMClips>2</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16</vt:i4>
      </vt:variant>
    </vt:vector>
  </HeadingPairs>
  <TitlesOfParts>
    <vt:vector size="28" baseType="lpstr">
      <vt:lpstr>Nunito ExtraBold</vt:lpstr>
      <vt:lpstr>Nunito</vt:lpstr>
      <vt:lpstr>Times New Roman</vt:lpstr>
      <vt:lpstr>Calibri</vt:lpstr>
      <vt:lpstr>Arial</vt:lpstr>
      <vt:lpstr>System Font Regular</vt:lpstr>
      <vt:lpstr>Aptos</vt:lpstr>
      <vt:lpstr>Verdana</vt:lpstr>
      <vt:lpstr>Office Theme</vt:lpstr>
      <vt:lpstr>Theme125</vt:lpstr>
      <vt:lpstr>WHITE MASTER</vt:lpstr>
      <vt:lpstr>Breakthrough T1D</vt:lpstr>
      <vt:lpstr>Birmingham Airport Accessibility </vt:lpstr>
      <vt:lpstr>Airport &amp; Assisted Travel  Performance update</vt:lpstr>
      <vt:lpstr>PowerPoint Presentation</vt:lpstr>
      <vt:lpstr>Assisted Travel CSAT scores Year to date</vt:lpstr>
      <vt:lpstr>PowerPoint Presentation</vt:lpstr>
      <vt:lpstr>25/26 </vt:lpstr>
      <vt:lpstr>Aviation Security</vt:lpstr>
      <vt:lpstr>Aviation Security Update</vt:lpstr>
      <vt:lpstr>The passenger journey through security screening</vt:lpstr>
      <vt:lpstr>The passenger journey through security screening</vt:lpstr>
      <vt:lpstr>Advice for passengers travelling with medical devices or conditions</vt:lpstr>
      <vt:lpstr>Medical Device Awareness Card</vt:lpstr>
      <vt:lpstr>Medical Device Awareness Card</vt:lpstr>
      <vt:lpstr>PowerPoint Presentation</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Arron Corless</dc:creator>
  <cp:lastModifiedBy>Arron Corless</cp:lastModifiedBy>
  <cp:revision>2</cp:revision>
  <dcterms:created xsi:type="dcterms:W3CDTF">2024-11-15T11:03:39Z</dcterms:created>
  <dcterms:modified xsi:type="dcterms:W3CDTF">2026-05-07T09:45:48Z</dcterms:modified>
</cp:coreProperties>
</file>